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63A58-683C-4C37-B0E1-62B4484CEA33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C15C9-E855-412B-843F-B3FA1D7F34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80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C15C9-E855-412B-843F-B3FA1D7F344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67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C15C9-E855-412B-843F-B3FA1D7F344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731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C15C9-E855-412B-843F-B3FA1D7F344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35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9ABF6-B098-4E3D-BF90-6210F3440FA2}" type="datetimeFigureOut">
              <a:rPr lang="cs-CZ" smtClean="0"/>
              <a:t>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1C76-B682-4A49-B6E0-8100A136B819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856" y="-315416"/>
            <a:ext cx="3456384" cy="1470025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emědělství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5483869" cy="2425824"/>
          </a:xfrm>
        </p:spPr>
        <p:txBody>
          <a:bodyPr>
            <a:noAutofit/>
          </a:bodyPr>
          <a:lstStyle/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Rostlinná výroba:</a:t>
            </a:r>
          </a:p>
          <a:p>
            <a:endParaRPr lang="cs-CZ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cs-CZ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Pšenice</a:t>
            </a: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obiloviny (pšenice, žito, oves, ječmen i kukuřice)</a:t>
            </a: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okopaniny (brambory, cukrová řepa)</a:t>
            </a: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olejniny (řepka olejka, mák, slunečnice)</a:t>
            </a: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ovoce (jablka, hrušky, třešně, švestky a další)</a:t>
            </a: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zelenina (okurky, cibule, salát a mnoho dalších)</a:t>
            </a: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luskoviny (hrách, fazole, čočka)</a:t>
            </a: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přadné rostliny (len, konopí)</a:t>
            </a:r>
          </a:p>
          <a:p>
            <a:r>
              <a:rPr lang="cs-C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chmel a vinná réva</a:t>
            </a:r>
          </a:p>
        </p:txBody>
      </p:sp>
      <p:pic>
        <p:nvPicPr>
          <p:cNvPr id="1026" name="Picture 2" descr="C:\Users\Martin\Desktop\220px-Wheat_close-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697" y="1196752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t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952" y="4293096"/>
            <a:ext cx="3049858" cy="204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5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58589" y="2772057"/>
            <a:ext cx="7125112" cy="4051437"/>
          </a:xfrm>
        </p:spPr>
        <p:txBody>
          <a:bodyPr>
            <a:normAutofit/>
          </a:bodyPr>
          <a:lstStyle/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Živočišná výroba:</a:t>
            </a:r>
          </a:p>
          <a:p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Plemeno český strakatý skot</a:t>
            </a:r>
          </a:p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skot (pro mléko a maso)</a:t>
            </a:r>
          </a:p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prasata (pro maso a sádlo)</a:t>
            </a:r>
          </a:p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drůbež (pro maso a vejce)</a:t>
            </a:r>
          </a:p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ovce a kozy(pro mléko, maso a vlnu)</a:t>
            </a:r>
          </a:p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ryby (maso) spíše jen sezónní</a:t>
            </a:r>
          </a:p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včely (pro med a včelí vosk)</a:t>
            </a:r>
          </a:p>
        </p:txBody>
      </p:sp>
      <p:pic>
        <p:nvPicPr>
          <p:cNvPr id="2050" name="Picture 2" descr="C:\Users\Martin\Desktop\220px-Cesky_strakaty_kra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2794000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rtin\Desktop\750px-Cows_in_green_field_-_nullamunjie_olive_grove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6480720" cy="253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artin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28"/>
            <a:ext cx="4560253" cy="685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artin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53" y="-5648"/>
            <a:ext cx="4586207" cy="689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28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1700808"/>
            <a:ext cx="5040560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8000" dirty="0" smtClean="0"/>
              <a:t>Konec :D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2627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Zima</Template>
  <TotalTime>35</TotalTime>
  <Words>133</Words>
  <Application>Microsoft Office PowerPoint</Application>
  <PresentationFormat>Předvádění na obrazovce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Winter</vt:lpstr>
      <vt:lpstr>Zemědělství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Zemědělství</dc:title>
  <dc:creator>Martin</dc:creator>
  <cp:lastModifiedBy>Petr Juráček</cp:lastModifiedBy>
  <cp:revision>4</cp:revision>
  <dcterms:created xsi:type="dcterms:W3CDTF">2014-01-23T13:13:54Z</dcterms:created>
  <dcterms:modified xsi:type="dcterms:W3CDTF">2014-02-03T00:21:09Z</dcterms:modified>
</cp:coreProperties>
</file>