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BACA-026D-492A-9297-170AE0AAC839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265C-B39E-4A13-96FE-7290FF60A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BACA-026D-492A-9297-170AE0AAC839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265C-B39E-4A13-96FE-7290FF60A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BACA-026D-492A-9297-170AE0AAC839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265C-B39E-4A13-96FE-7290FF60A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BACA-026D-492A-9297-170AE0AAC839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265C-B39E-4A13-96FE-7290FF60A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BACA-026D-492A-9297-170AE0AAC839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265C-B39E-4A13-96FE-7290FF60A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BACA-026D-492A-9297-170AE0AAC839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265C-B39E-4A13-96FE-7290FF60A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BACA-026D-492A-9297-170AE0AAC839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265C-B39E-4A13-96FE-7290FF60A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BACA-026D-492A-9297-170AE0AAC839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265C-B39E-4A13-96FE-7290FF60A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BACA-026D-492A-9297-170AE0AAC839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265C-B39E-4A13-96FE-7290FF60A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BACA-026D-492A-9297-170AE0AAC839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265C-B39E-4A13-96FE-7290FF60A5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BACA-026D-492A-9297-170AE0AAC839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265C-B39E-4A13-96FE-7290FF60A590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C4FBACA-026D-492A-9297-170AE0AAC839}" type="datetimeFigureOut">
              <a:rPr lang="cs-CZ" smtClean="0"/>
              <a:t>4.12.2014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9D4265C-B39E-4A13-96FE-7290FF60A590}" type="slidenum">
              <a:rPr lang="cs-CZ" smtClean="0"/>
              <a:t>‹#›</a:t>
            </a:fld>
            <a:endParaRPr lang="cs-CZ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%C4%8Cesko" TargetMode="External"/><Relationship Id="rId2" Type="http://schemas.openxmlformats.org/officeDocument/2006/relationships/hyperlink" Target="http://cs.wikipedia.org/wiki/Kraj_(%C3%BAzemn%C3%AD_jednotka)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cs.wikipedia.org/wiki/Morava" TargetMode="External"/><Relationship Id="rId4" Type="http://schemas.openxmlformats.org/officeDocument/2006/relationships/hyperlink" Target="http://cs.wikipedia.org/wiki/%C4%8Cech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800199"/>
          </a:xfrm>
        </p:spPr>
        <p:txBody>
          <a:bodyPr>
            <a:normAutofit/>
          </a:bodyPr>
          <a:lstStyle/>
          <a:p>
            <a:pPr algn="ctr"/>
            <a:r>
              <a:rPr lang="cs-CZ" sz="4000" u="sng" dirty="0" smtClean="0">
                <a:solidFill>
                  <a:srgbClr val="92D050"/>
                </a:solidFill>
              </a:rPr>
              <a:t>vysočina</a:t>
            </a:r>
            <a:endParaRPr lang="cs-CZ" sz="4000" u="sng" dirty="0">
              <a:solidFill>
                <a:srgbClr val="92D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Vypracoval : Lukáš Lebeda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85" y="2204864"/>
            <a:ext cx="2656794" cy="32220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9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" y="1124743"/>
            <a:ext cx="7583760" cy="2606009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 základní informace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3789040"/>
            <a:ext cx="6647656" cy="286355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Sídlo : Jihlava 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Hejtman : Jiří Běhounek 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Rozloha : 6 795 km2 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Počet obyvatel : 511 937</a:t>
            </a:r>
          </a:p>
        </p:txBody>
      </p:sp>
    </p:spTree>
    <p:extLst>
      <p:ext uri="{BB962C8B-B14F-4D97-AF65-F5344CB8AC3E}">
        <p14:creationId xmlns:p14="http://schemas.microsoft.com/office/powerpoint/2010/main" val="1364621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117180" cy="165618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Zajímavosti o kraji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2549236"/>
            <a:ext cx="7117180" cy="3011729"/>
          </a:xfrm>
        </p:spPr>
        <p:txBody>
          <a:bodyPr/>
          <a:lstStyle/>
          <a:p>
            <a:r>
              <a:rPr lang="cs-CZ" dirty="0" smtClean="0"/>
              <a:t>Nabízejí </a:t>
            </a:r>
            <a:r>
              <a:rPr lang="cs-CZ" dirty="0"/>
              <a:t>se zde zejména výborné podmínky pro aktivní odpočinek a sportovní aktivity. Najdeme zde rozsáhlé lesy, louky, pole, malé vesničky, </a:t>
            </a:r>
            <a:r>
              <a:rPr lang="cs-CZ" dirty="0" smtClean="0"/>
              <a:t>rybníky.</a:t>
            </a:r>
            <a:r>
              <a:rPr lang="cs-CZ" dirty="0"/>
              <a:t> </a:t>
            </a:r>
            <a:r>
              <a:rPr lang="cs-CZ" dirty="0" smtClean="0"/>
              <a:t>Vysočina</a:t>
            </a:r>
            <a:r>
              <a:rPr lang="cs-CZ" dirty="0"/>
              <a:t> je samosprávný </a:t>
            </a:r>
            <a:r>
              <a:rPr lang="cs-CZ" dirty="0">
                <a:hlinkClick r:id="rId2" tooltip="Kraj (územní jednotka)"/>
              </a:rPr>
              <a:t>kraj</a:t>
            </a:r>
            <a:r>
              <a:rPr lang="cs-CZ" dirty="0"/>
              <a:t> v </a:t>
            </a:r>
            <a:r>
              <a:rPr lang="cs-CZ" dirty="0">
                <a:hlinkClick r:id="rId3" tooltip="Česko"/>
              </a:rPr>
              <a:t>České republice</a:t>
            </a:r>
            <a:r>
              <a:rPr lang="cs-CZ" dirty="0"/>
              <a:t> ležící na pomezí </a:t>
            </a:r>
            <a:r>
              <a:rPr lang="cs-CZ" dirty="0">
                <a:hlinkClick r:id="rId4" tooltip="Čechy"/>
              </a:rPr>
              <a:t>Čech</a:t>
            </a:r>
            <a:r>
              <a:rPr lang="cs-CZ" dirty="0"/>
              <a:t> a </a:t>
            </a:r>
            <a:r>
              <a:rPr lang="cs-CZ" u="sng" dirty="0">
                <a:hlinkClick r:id="rId5" tooltip="Morava"/>
              </a:rPr>
              <a:t>Moravy</a:t>
            </a:r>
            <a:r>
              <a:rPr lang="cs-CZ" dirty="0" smtClean="0"/>
              <a:t>.</a:t>
            </a:r>
            <a:r>
              <a:rPr lang="cs-CZ" dirty="0"/>
              <a:t>  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87269"/>
            <a:ext cx="7200800" cy="20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94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429491"/>
            <a:ext cx="7117180" cy="177537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Turistika </a:t>
            </a:r>
            <a:br>
              <a:rPr lang="cs-CZ" b="1" dirty="0" smtClean="0">
                <a:solidFill>
                  <a:schemeClr val="bg1"/>
                </a:solidFill>
              </a:rPr>
            </a:b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436260"/>
            <a:ext cx="7117180" cy="3172691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Hrad Orlík </a:t>
            </a:r>
          </a:p>
          <a:p>
            <a:r>
              <a:rPr lang="pl-PL" dirty="0"/>
              <a:t>Hrad byl vybudován na konci 14. </a:t>
            </a:r>
            <a:r>
              <a:rPr lang="pl-PL" dirty="0" smtClean="0"/>
              <a:t>století. </a:t>
            </a:r>
          </a:p>
          <a:p>
            <a:r>
              <a:rPr lang="cs-CZ" dirty="0"/>
              <a:t>Zachovala se z něj mohutná hranolová věž a vstupní brána, které chránily hrad z nejsnáze přístupné severní strany a zbytky obytného paláce, který přiléhal </a:t>
            </a:r>
            <a:r>
              <a:rPr lang="cs-CZ" dirty="0" smtClean="0"/>
              <a:t>hradbám</a:t>
            </a:r>
            <a:r>
              <a:rPr lang="cs-CZ" dirty="0"/>
              <a:t>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82" y="4391891"/>
            <a:ext cx="3312546" cy="20230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99478"/>
            <a:ext cx="2827015" cy="2117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72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117180" cy="1728191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Průmysl </a:t>
            </a:r>
            <a:br>
              <a:rPr lang="cs-CZ" b="1" dirty="0" smtClean="0">
                <a:solidFill>
                  <a:schemeClr val="bg1"/>
                </a:solidFill>
              </a:rPr>
            </a:b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2348880"/>
            <a:ext cx="7117180" cy="3024336"/>
          </a:xfrm>
        </p:spPr>
        <p:txBody>
          <a:bodyPr/>
          <a:lstStyle/>
          <a:p>
            <a:r>
              <a:rPr lang="cs-CZ" dirty="0" smtClean="0"/>
              <a:t>Na Vysočině dominuje automobilové strojírenství(např. Bosch),kde je zaměstnáno nejvíce lidí. Druhým největším podnikem jsou Žďárské strojírny a slévárny “</a:t>
            </a:r>
            <a:r>
              <a:rPr lang="cs-CZ" dirty="0" err="1" smtClean="0"/>
              <a:t>Žďas</a:t>
            </a:r>
            <a:r>
              <a:rPr lang="cs-CZ" dirty="0" smtClean="0"/>
              <a:t>“. Potom je zde průmysl elektrotechnický(Tesla), potravinářský(Kostelecké uzeniny, Želetava) a </a:t>
            </a:r>
            <a:r>
              <a:rPr lang="cs-CZ" dirty="0" err="1" smtClean="0"/>
              <a:t>dřevospracující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3205570" cy="20162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2514600" cy="1819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23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117180" cy="108012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zemědělství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9442" y="1484784"/>
            <a:ext cx="7117180" cy="5184576"/>
          </a:xfrm>
        </p:spPr>
        <p:txBody>
          <a:bodyPr/>
          <a:lstStyle/>
          <a:p>
            <a:r>
              <a:rPr lang="cs-CZ" dirty="0" smtClean="0"/>
              <a:t>Zemědělsky</a:t>
            </a:r>
            <a:r>
              <a:rPr lang="cs-CZ" b="1" dirty="0" smtClean="0"/>
              <a:t> </a:t>
            </a:r>
            <a:r>
              <a:rPr lang="cs-CZ" dirty="0"/>
              <a:t>nejpříznivější oblastí Vysočiny je okres</a:t>
            </a:r>
            <a:r>
              <a:rPr lang="cs-CZ" b="1" dirty="0"/>
              <a:t> </a:t>
            </a:r>
            <a:r>
              <a:rPr lang="cs-CZ" dirty="0"/>
              <a:t>Třebíč s nejvyšším podílem orné půdy</a:t>
            </a:r>
            <a:r>
              <a:rPr lang="cs-CZ" dirty="0" smtClean="0"/>
              <a:t>. V</a:t>
            </a:r>
            <a:r>
              <a:rPr lang="cs-CZ" dirty="0"/>
              <a:t> tomto regionu na jihovýchodě Vysočiny je nejtepleji a převažují tu úrodné hnědozemě. 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067050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42" y="3645024"/>
            <a:ext cx="3030881" cy="2270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6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9442" y="332657"/>
            <a:ext cx="7117180" cy="158417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Test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9442" y="2420888"/>
            <a:ext cx="7117180" cy="443711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Kolik je tu obyvatel? </a:t>
            </a:r>
          </a:p>
          <a:p>
            <a:pPr marL="457200" indent="-457200">
              <a:buAutoNum type="alphaUcParenR"/>
            </a:pPr>
            <a:r>
              <a:rPr lang="cs-CZ" b="1" dirty="0" smtClean="0">
                <a:solidFill>
                  <a:schemeClr val="bg1"/>
                </a:solidFill>
              </a:rPr>
              <a:t>6 795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B) 548465458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c) 0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Jaký je Hejtman?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a) </a:t>
            </a:r>
            <a:r>
              <a:rPr lang="cs-CZ" b="1" dirty="0" err="1" smtClean="0">
                <a:solidFill>
                  <a:schemeClr val="bg1"/>
                </a:solidFill>
              </a:rPr>
              <a:t>Bilbo</a:t>
            </a:r>
            <a:r>
              <a:rPr lang="cs-CZ" b="1" dirty="0" smtClean="0">
                <a:solidFill>
                  <a:schemeClr val="bg1"/>
                </a:solidFill>
              </a:rPr>
              <a:t> Pytlík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b) Jiří Běhounek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c) Marek Sprintér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Počet obyvatel? </a:t>
            </a:r>
          </a:p>
          <a:p>
            <a:pPr marL="457200" indent="-457200">
              <a:buAutoNum type="alphaLcParenR"/>
            </a:pPr>
            <a:r>
              <a:rPr lang="cs-CZ" b="1" dirty="0" smtClean="0">
                <a:solidFill>
                  <a:schemeClr val="bg1"/>
                </a:solidFill>
              </a:rPr>
              <a:t>1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b) 12 365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c) 511 937</a:t>
            </a:r>
          </a:p>
          <a:p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4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76673"/>
            <a:ext cx="7117180" cy="1872208"/>
          </a:xfrm>
        </p:spPr>
        <p:txBody>
          <a:bodyPr/>
          <a:lstStyle/>
          <a:p>
            <a:pPr algn="ctr"/>
            <a:r>
              <a:rPr lang="cs-CZ" b="1" u="sng" dirty="0" smtClean="0">
                <a:solidFill>
                  <a:srgbClr val="FFFF00"/>
                </a:solidFill>
              </a:rPr>
              <a:t>Děkuji za pozornost</a:t>
            </a:r>
            <a:endParaRPr lang="cs-CZ" b="1" u="sng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9442" y="5157192"/>
            <a:ext cx="7117180" cy="1152128"/>
          </a:xfrm>
        </p:spPr>
        <p:txBody>
          <a:bodyPr/>
          <a:lstStyle/>
          <a:p>
            <a:r>
              <a:rPr lang="cs-CZ" dirty="0" smtClean="0"/>
              <a:t>Zdroj: hlava, taťka, internet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12" y="-49977"/>
            <a:ext cx="1645486" cy="16454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5" y="2547937"/>
            <a:ext cx="3069680" cy="2480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73" y="2547937"/>
            <a:ext cx="3301839" cy="2245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52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TC102455610[[fn=Podzim]]</Template>
  <TotalTime>150</TotalTime>
  <Words>191</Words>
  <Application>Microsoft Office PowerPoint</Application>
  <PresentationFormat>Předvádění na obrazovce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Autumn</vt:lpstr>
      <vt:lpstr>vysočina</vt:lpstr>
      <vt:lpstr> základní informace </vt:lpstr>
      <vt:lpstr>Zajímavosti o kraji</vt:lpstr>
      <vt:lpstr>Turistika  </vt:lpstr>
      <vt:lpstr>Průmysl  </vt:lpstr>
      <vt:lpstr>zemědělství</vt:lpstr>
      <vt:lpstr>Test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vysočina</dc:title>
  <dc:creator>User</dc:creator>
  <cp:lastModifiedBy>User</cp:lastModifiedBy>
  <cp:revision>14</cp:revision>
  <dcterms:created xsi:type="dcterms:W3CDTF">2014-12-04T14:37:27Z</dcterms:created>
  <dcterms:modified xsi:type="dcterms:W3CDTF">2014-12-04T17:08:07Z</dcterms:modified>
</cp:coreProperties>
</file>