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60" r:id="rId4"/>
    <p:sldId id="261" r:id="rId5"/>
    <p:sldId id="262" r:id="rId6"/>
    <p:sldId id="263" r:id="rId7"/>
    <p:sldId id="266" r:id="rId8"/>
    <p:sldId id="275" r:id="rId9"/>
    <p:sldId id="264" r:id="rId10"/>
    <p:sldId id="265" r:id="rId11"/>
    <p:sldId id="276" r:id="rId12"/>
    <p:sldId id="270" r:id="rId13"/>
    <p:sldId id="273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D16547-EDEA-4B8B-9B33-ED23F4847ED2}" type="datetimeFigureOut">
              <a:rPr lang="cs-CZ" smtClean="0"/>
              <a:t>9. 1. 2015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C929A8-37EF-4506-A275-986080D3B45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cover dir="rd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region.cz/jezera-rek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852936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b="1" dirty="0" smtClean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cs-CZ" sz="8000" b="1" dirty="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cs-CZ" sz="80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cs-CZ" sz="8000" b="1" dirty="0" smtClean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cs-CZ" sz="8000" b="1" dirty="0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cs-CZ" sz="8000" b="1" dirty="0" smtClean="0">
                <a:solidFill>
                  <a:schemeClr val="accent4">
                    <a:lumMod val="50000"/>
                  </a:schemeClr>
                </a:solidFill>
              </a:rPr>
              <a:t>V</a:t>
            </a:r>
            <a:r>
              <a:rPr lang="cs-CZ" sz="8000" b="1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cs-CZ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8000" b="1" dirty="0" smtClean="0">
                <a:solidFill>
                  <a:schemeClr val="tx2">
                    <a:lumMod val="75000"/>
                  </a:schemeClr>
                </a:solidFill>
              </a:rPr>
              <a:t>ČR</a:t>
            </a:r>
            <a:endParaRPr lang="cs-CZ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645" y="188640"/>
            <a:ext cx="3010851" cy="201622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81128"/>
            <a:ext cx="3240360" cy="207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77584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31640" y="692696"/>
            <a:ext cx="6400800" cy="3474720"/>
          </a:xfrm>
        </p:spPr>
        <p:txBody>
          <a:bodyPr/>
          <a:lstStyle/>
          <a:p>
            <a:r>
              <a:rPr lang="cs-CZ" dirty="0" smtClean="0"/>
              <a:t>Mnohem více je v České Republice rybníků.</a:t>
            </a:r>
          </a:p>
          <a:p>
            <a:r>
              <a:rPr lang="cs-CZ" dirty="0" smtClean="0"/>
              <a:t>Byly budovány za účelem chovu ryb.</a:t>
            </a:r>
          </a:p>
          <a:p>
            <a:r>
              <a:rPr lang="cs-CZ" dirty="0" smtClean="0"/>
              <a:t>Největší soustava rybníků se nachází v Třeboňské pánvi.</a:t>
            </a:r>
          </a:p>
          <a:p>
            <a:r>
              <a:rPr lang="cs-CZ" dirty="0" smtClean="0"/>
              <a:t>Největší je  Rožmberk.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73016"/>
            <a:ext cx="4242048" cy="262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98512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VODOPÁDY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27584" y="467504"/>
            <a:ext cx="6400800" cy="3618736"/>
          </a:xfrm>
        </p:spPr>
        <p:txBody>
          <a:bodyPr/>
          <a:lstStyle/>
          <a:p>
            <a:r>
              <a:rPr lang="cs-CZ" dirty="0"/>
              <a:t>Nejvyšší vodopády se nacházejí v Krkonoších na hraně hlubokých ledovcových údolí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/>
              <a:t>nejvyšší vodopád - </a:t>
            </a:r>
            <a:r>
              <a:rPr lang="cs-CZ" dirty="0" err="1"/>
              <a:t>Pančavský</a:t>
            </a:r>
            <a:r>
              <a:rPr lang="cs-CZ" dirty="0"/>
              <a:t> </a:t>
            </a:r>
            <a:r>
              <a:rPr lang="cs-CZ" dirty="0" smtClean="0"/>
              <a:t>vodopád  - Krkonoše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2839864" cy="414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3022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MINERÁLNÍ </a:t>
            </a:r>
            <a:br>
              <a:rPr lang="cs-CZ" dirty="0" smtClean="0"/>
            </a:br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Nesmíme zapomenout na minerální prameny.</a:t>
            </a:r>
          </a:p>
          <a:p>
            <a:r>
              <a:rPr lang="cs-CZ" dirty="0" smtClean="0"/>
              <a:t>Nejvýznamnější se nachází v severozápadních Čechách.</a:t>
            </a:r>
          </a:p>
          <a:p>
            <a:r>
              <a:rPr lang="cs-CZ" dirty="0" smtClean="0"/>
              <a:t> Největší je v Karlových Varech  Vřídlo.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32" y="2348880"/>
            <a:ext cx="3143250" cy="414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65446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512511" cy="2952328"/>
          </a:xfrm>
        </p:spPr>
        <p:txBody>
          <a:bodyPr/>
          <a:lstStyle/>
          <a:p>
            <a:pPr marL="0" indent="0" algn="l">
              <a:buNone/>
            </a:pPr>
            <a:r>
              <a:rPr lang="cs-CZ" sz="7200" dirty="0" smtClean="0">
                <a:solidFill>
                  <a:srgbClr val="FFC000"/>
                </a:solidFill>
              </a:rPr>
              <a:t>DĚKUJI  </a:t>
            </a:r>
            <a:br>
              <a:rPr lang="cs-CZ" sz="7200" dirty="0" smtClean="0">
                <a:solidFill>
                  <a:srgbClr val="FFC000"/>
                </a:solidFill>
              </a:rPr>
            </a:br>
            <a:r>
              <a:rPr lang="cs-CZ" sz="7200" dirty="0" smtClean="0">
                <a:solidFill>
                  <a:srgbClr val="FFC000"/>
                </a:solidFill>
              </a:rPr>
              <a:t>ZA POZORNOST</a:t>
            </a:r>
            <a:endParaRPr lang="cs-CZ" sz="7200" dirty="0">
              <a:solidFill>
                <a:srgbClr val="FFC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30" y="4005064"/>
            <a:ext cx="3923928" cy="266429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2656"/>
            <a:ext cx="4499992" cy="23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50329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Vypracovaly: Dominika Čížková a máma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45720" indent="0">
              <a:buNone/>
            </a:pPr>
            <a:r>
              <a:rPr lang="cs-CZ" dirty="0"/>
              <a:t>Zdroje: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www.czregion.cz/jezera-reky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Obrázky: </a:t>
            </a:r>
            <a:r>
              <a:rPr lang="cs-CZ" dirty="0" err="1" smtClean="0"/>
              <a:t>google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41211123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sz="3600" dirty="0" smtClean="0"/>
              <a:t>Vodstvo ČR tvoří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Vodní toky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Vodní nádrže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Rybníky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Jezera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Vodopády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Minerální prameny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2996952"/>
            <a:ext cx="3915519" cy="2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97140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Napříč Českou Republikou se táhne hlavní evropské rozvodí, odděluje úmoří severních a jižních moří.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07" y="262996"/>
            <a:ext cx="547260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34507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Setkávají se tu úmoří </a:t>
            </a:r>
            <a:r>
              <a:rPr lang="cs-CZ" dirty="0" err="1" smtClean="0"/>
              <a:t>Severního,Baltského</a:t>
            </a:r>
            <a:r>
              <a:rPr lang="cs-CZ" dirty="0" smtClean="0"/>
              <a:t> a Černého moře.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99162"/>
            <a:ext cx="648072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5410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Řeka Labe pramení v nejvyšším Českém pohoří, Krkonoších. Z přítoků je nejdůležitější Vltava, která odvodňuje  celou jižní polovinu Čech.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76312" y="3068960"/>
            <a:ext cx="7175351" cy="1793167"/>
          </a:xfrm>
        </p:spPr>
        <p:txBody>
          <a:bodyPr/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Povodí Labe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48680"/>
            <a:ext cx="61206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14350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73818"/>
            <a:ext cx="6400800" cy="3474720"/>
          </a:xfrm>
        </p:spPr>
        <p:txBody>
          <a:bodyPr/>
          <a:lstStyle/>
          <a:p>
            <a:r>
              <a:rPr lang="cs-CZ" dirty="0" smtClean="0"/>
              <a:t>Nejdůležitější řekou Moravy je </a:t>
            </a:r>
            <a:r>
              <a:rPr lang="cs-CZ" dirty="0" err="1" smtClean="0"/>
              <a:t>Morava.Řeka</a:t>
            </a:r>
            <a:r>
              <a:rPr lang="cs-CZ" dirty="0" smtClean="0"/>
              <a:t> Morava pramení na Králickém Sněžníku, v místě styku tří úmoří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83768" y="5373216"/>
            <a:ext cx="6512511" cy="1143000"/>
          </a:xfrm>
        </p:spPr>
        <p:txBody>
          <a:bodyPr/>
          <a:lstStyle/>
          <a:p>
            <a:r>
              <a:rPr lang="cs-CZ" dirty="0" smtClean="0"/>
              <a:t>POVODÍ MORAVY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132856"/>
            <a:ext cx="50482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48957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268425"/>
            <a:ext cx="5966666" cy="2423346"/>
          </a:xfrm>
        </p:spPr>
        <p:txBody>
          <a:bodyPr/>
          <a:lstStyle/>
          <a:p>
            <a:r>
              <a:rPr lang="cs-CZ" dirty="0" smtClean="0"/>
              <a:t>POVODÍ ODRY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Odra je páteří Slezska. Pramení v nevysoké vrchovině Oderské vrchy.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4" y="260648"/>
            <a:ext cx="5715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2170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6512511" cy="1143000"/>
          </a:xfrm>
        </p:spPr>
        <p:txBody>
          <a:bodyPr/>
          <a:lstStyle/>
          <a:p>
            <a:pPr algn="l"/>
            <a:r>
              <a:rPr lang="cs-CZ" dirty="0" smtClean="0"/>
              <a:t>VODNÍ NÁDRŽE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 hlediska hospodaření s vodou mají velký význam vodní nádrže. Nejdůležitější jsou v současnosti přehrady, budované převážně v sevřených údolích řek. V ČR jich najdeme na 150, nejznámější jsou přitom Lipno, Orlík nebo Vranov.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80928"/>
            <a:ext cx="3627487" cy="24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70979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JEZERA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71600" y="908720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Přirozených jezer je v Česku málo.</a:t>
            </a:r>
          </a:p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Největší jezero je Černé jezero na Šumavě.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52936"/>
            <a:ext cx="4032448" cy="251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35540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245</TotalTime>
  <Words>242</Words>
  <Application>Microsoft Office PowerPoint</Application>
  <PresentationFormat>Předvádění na obrazovce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Georgia</vt:lpstr>
      <vt:lpstr>Trebuchet MS</vt:lpstr>
      <vt:lpstr>Aerodynamika</vt:lpstr>
      <vt:lpstr>VODSTVO ČR</vt:lpstr>
      <vt:lpstr>Prezentace aplikace PowerPoint</vt:lpstr>
      <vt:lpstr>Prezentace aplikace PowerPoint</vt:lpstr>
      <vt:lpstr>Prezentace aplikace PowerPoint</vt:lpstr>
      <vt:lpstr>Povodí Labe</vt:lpstr>
      <vt:lpstr>POVODÍ MORAVY</vt:lpstr>
      <vt:lpstr>POVODÍ ODRY</vt:lpstr>
      <vt:lpstr>VODNÍ NÁDRŽE</vt:lpstr>
      <vt:lpstr>JEZERA</vt:lpstr>
      <vt:lpstr>RYBNÍKY</vt:lpstr>
      <vt:lpstr>VODOPÁDY</vt:lpstr>
      <vt:lpstr>MINERÁLNÍ  PRAMENY</vt:lpstr>
      <vt:lpstr>DĚKUJI   ZA POZORNOST</vt:lpstr>
      <vt:lpstr>KONEC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VODSTVO ČR</dc:title>
  <dc:creator>Martina</dc:creator>
  <cp:lastModifiedBy>Uživatel</cp:lastModifiedBy>
  <cp:revision>29</cp:revision>
  <dcterms:created xsi:type="dcterms:W3CDTF">2014-11-17T12:49:20Z</dcterms:created>
  <dcterms:modified xsi:type="dcterms:W3CDTF">2015-01-09T19:24:31Z</dcterms:modified>
</cp:coreProperties>
</file>