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DE73-8DCC-479C-9DFC-83C949A6F0E5}" type="datetimeFigureOut">
              <a:rPr lang="cs-CZ" smtClean="0"/>
              <a:t>24. 10. 2014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1A756-2B91-479C-9CE8-3A79C3EB7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89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E0FDD6-A7EA-4A19-8A3B-E909FF38856B}" type="datetimeFigureOut">
              <a:rPr lang="cs-CZ" smtClean="0"/>
              <a:t>24. 10. 2014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195124-0C1D-40DF-80A2-5A72D50DC992}" type="slidenum">
              <a:rPr lang="cs-CZ" smtClean="0"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kvety.kafe.cz/media/photos/2011/04/11/7-5387-ceska-republika-vlajka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1202">
            <a:off x="3589709" y="1511051"/>
            <a:ext cx="2952750" cy="2219326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317500"/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330758">
            <a:off x="-164941" y="404190"/>
            <a:ext cx="8484080" cy="1437035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5400" dirty="0" smtClean="0">
                <a:latin typeface="Courier New" pitchFamily="49" charset="0"/>
                <a:cs typeface="Courier New" pitchFamily="49" charset="0"/>
              </a:rPr>
              <a:t>O  řízení   státu</a:t>
            </a:r>
            <a:endParaRPr lang="cs-CZ" sz="5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4857760"/>
            <a:ext cx="77152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Prezident: Miloš Zeman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/>
              <a:t> </a:t>
            </a:r>
            <a:r>
              <a:rPr lang="cs-CZ" sz="2400" b="1" dirty="0" smtClean="0"/>
              <a:t>Na řízení státu se podílí mnoho státních úřadů a      dalších útvarů </a:t>
            </a:r>
          </a:p>
          <a:p>
            <a:endParaRPr lang="cs-CZ" sz="2400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http://img.ct24.cz/cache/616x411/article/44/4327/432635.jpg?13592117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357562"/>
            <a:ext cx="5579987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285720" y="171448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*28. Září 1944, Kolín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596" y="357166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Miloš Zeman</a:t>
            </a:r>
            <a:endParaRPr lang="cs-CZ" sz="4800" dirty="0"/>
          </a:p>
        </p:txBody>
      </p:sp>
      <p:sp>
        <p:nvSpPr>
          <p:cNvPr id="8" name="Obdélník 7"/>
          <p:cNvSpPr/>
          <p:nvPr/>
        </p:nvSpPr>
        <p:spPr>
          <a:xfrm>
            <a:off x="428596" y="2071678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je český politik, ekonom a třetí prezident České republiky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 lednu 2013 se stal prezidentem ČR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sídlí na Pražském hradě</a:t>
            </a:r>
            <a:endParaRPr lang="cs-CZ" dirty="0"/>
          </a:p>
        </p:txBody>
      </p:sp>
      <p:pic>
        <p:nvPicPr>
          <p:cNvPr id="26628" name="Picture 4" descr="http://www.transparentnivolby.cz/prezident2013/wp-content/uploads/zeman_vyre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428868"/>
            <a:ext cx="3534791" cy="407194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at of arms o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9348">
            <a:off x="5780560" y="94891"/>
            <a:ext cx="3043596" cy="389833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500694" y="4000504"/>
            <a:ext cx="3414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Znak  poslanecké  sněmovny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472" y="714356"/>
            <a:ext cx="5286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Poslanecká  sněmovna</a:t>
            </a:r>
            <a:r>
              <a:rPr lang="cs-CZ" sz="3200" b="1" dirty="0" smtClean="0">
                <a:solidFill>
                  <a:srgbClr val="FF0000"/>
                </a:solidFill>
              </a:rPr>
              <a:t>  ČR </a:t>
            </a:r>
            <a:endParaRPr lang="cs-CZ" sz="4800" b="1" dirty="0" smtClean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85720" y="257174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 Poslanecká sněmovna: má 200 poslanců (volených na 4 roky)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/>
              <a:t> </a:t>
            </a:r>
            <a:r>
              <a:rPr lang="cs-CZ" sz="2000" b="1" dirty="0" smtClean="0"/>
              <a:t>Zabývá se tvorbou a úpravou zákonů</a:t>
            </a:r>
          </a:p>
        </p:txBody>
      </p:sp>
      <p:pic>
        <p:nvPicPr>
          <p:cNvPr id="27650" name="Picture 2" descr="Zasedací sál Poslanecké sn&amp;ecaron;mov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02"/>
            <a:ext cx="4286280" cy="300039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oat of arms o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13735">
            <a:off x="4926569" y="3525972"/>
            <a:ext cx="3988327" cy="2638432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Senát ČR</a:t>
            </a:r>
            <a:endParaRPr lang="cs-CZ" sz="7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1785926"/>
            <a:ext cx="5357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b="1" dirty="0" smtClean="0"/>
              <a:t>Senát</a:t>
            </a:r>
            <a:r>
              <a:rPr lang="cs-CZ" sz="2000" dirty="0" smtClean="0"/>
              <a:t> je zastupitelský orgán (zákonodárný sbor), obvykle je horní komorou parlamentu.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zasedá 81 senátorů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cs-CZ" sz="2000" b="1" dirty="0" smtClean="0"/>
              <a:t>Senátní volby 2014, se budou konat 10. a 11. října</a:t>
            </a:r>
            <a:endParaRPr lang="cs-CZ" sz="2000" b="1" dirty="0"/>
          </a:p>
        </p:txBody>
      </p:sp>
      <p:pic>
        <p:nvPicPr>
          <p:cNvPr id="28676" name="Picture 4" descr="Senat 28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3735">
            <a:off x="5751818" y="660106"/>
            <a:ext cx="2785141" cy="197102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Ministerstva ČR</a:t>
            </a:r>
            <a:endParaRPr lang="cs-CZ" sz="6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1714488"/>
            <a:ext cx="7643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Ministerstvo dopravy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Ministerstvo financi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Ministerstvo vnitra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Ministerstvo zahraničí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Ministerstvo zdravotnictví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Ministerstvo zemědělství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Ministerstvo kultury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Ministerstvo obrany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atd.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399032"/>
          </a:xfrm>
        </p:spPr>
        <p:txBody>
          <a:bodyPr>
            <a:normAutofit/>
          </a:bodyPr>
          <a:lstStyle/>
          <a:p>
            <a:r>
              <a:rPr lang="cs-CZ" sz="6600" dirty="0" smtClean="0"/>
              <a:t>Krajské úřady </a:t>
            </a:r>
            <a:endParaRPr lang="cs-CZ" sz="6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1472" y="2000240"/>
            <a:ext cx="7429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Krajský úřad</a:t>
            </a:r>
            <a:r>
              <a:rPr lang="cs-CZ" sz="2400" dirty="0" smtClean="0"/>
              <a:t> je jedním z orgánů kraje. Krajské úřady jsou dnes neopominutelným článkem veřejné správy, působí jako spojovací článek mezi ministerstvy a obecní správou.</a:t>
            </a:r>
          </a:p>
          <a:p>
            <a:r>
              <a:rPr lang="cs-CZ" sz="2400" dirty="0" smtClean="0"/>
              <a:t>Krajský úřad je zastoupen osobou hejtmana.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zastupitelstva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1643050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Obecní úřad</a:t>
            </a:r>
            <a:r>
              <a:rPr lang="cs-CZ" dirty="0" smtClean="0"/>
              <a:t> je orgán obce. Ve městech se tento úřad nazývá městský úřad, ve městech statutárních pak magistrát.</a:t>
            </a:r>
          </a:p>
          <a:p>
            <a:r>
              <a:rPr lang="cs-CZ" dirty="0" smtClean="0"/>
              <a:t>V  menších obcích je představitelem starosta, ve městech primátor.</a:t>
            </a:r>
          </a:p>
          <a:p>
            <a:r>
              <a:rPr lang="cs-CZ" dirty="0" smtClean="0"/>
              <a:t>Jsou odpovědni za chod města.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Koneeec</a:t>
            </a:r>
            <a:endParaRPr lang="cs-CZ" dirty="0"/>
          </a:p>
        </p:txBody>
      </p:sp>
      <p:pic>
        <p:nvPicPr>
          <p:cNvPr id="4" name="Zástupný symbol pro obsah 3" descr="depositphotos_6489112-smiley-fa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71612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Vlastní 4">
      <a:dk1>
        <a:srgbClr val="002676"/>
      </a:dk1>
      <a:lt1>
        <a:srgbClr val="4B98FF"/>
      </a:lt1>
      <a:dk2>
        <a:srgbClr val="002676"/>
      </a:dk2>
      <a:lt2>
        <a:srgbClr val="FFFFFF"/>
      </a:lt2>
      <a:accent1>
        <a:srgbClr val="FF0000"/>
      </a:accent1>
      <a:accent2>
        <a:srgbClr val="FF0000"/>
      </a:accent2>
      <a:accent3>
        <a:srgbClr val="002676"/>
      </a:accent3>
      <a:accent4>
        <a:srgbClr val="FFFFF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130</TotalTime>
  <Words>221</Words>
  <Application>Microsoft Office PowerPoint</Application>
  <PresentationFormat>Předvádění na obrazovce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Verdana</vt:lpstr>
      <vt:lpstr>Wingdings 2</vt:lpstr>
      <vt:lpstr>Talent</vt:lpstr>
      <vt:lpstr>  O  řízení   státu</vt:lpstr>
      <vt:lpstr>Prezentace aplikace PowerPoint</vt:lpstr>
      <vt:lpstr>Prezentace aplikace PowerPoint</vt:lpstr>
      <vt:lpstr>Senát ČR</vt:lpstr>
      <vt:lpstr>Ministerstva ČR</vt:lpstr>
      <vt:lpstr>Krajské úřady </vt:lpstr>
      <vt:lpstr>Obecní zastupitelstva</vt:lpstr>
      <vt:lpstr>Koneeec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 řízení   státu</dc:title>
  <dc:creator>Lucie Chlupová</dc:creator>
  <cp:lastModifiedBy>Uživatel</cp:lastModifiedBy>
  <cp:revision>2</cp:revision>
  <dcterms:created xsi:type="dcterms:W3CDTF">2014-10-09T18:26:34Z</dcterms:created>
  <dcterms:modified xsi:type="dcterms:W3CDTF">2014-10-24T06:37:13Z</dcterms:modified>
</cp:coreProperties>
</file>