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0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43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C72AF-A18D-4C26-A187-8AC19E99AA5C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9BFF1-071D-4DD5-8956-4DAA8116D8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2538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9BFF1-071D-4DD5-8956-4DAA8116D86F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2775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9BFF1-071D-4DD5-8956-4DAA8116D86F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4943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9BFF1-071D-4DD5-8956-4DAA8116D86F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4997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9BFF1-071D-4DD5-8956-4DAA8116D86F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2653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9BFF1-071D-4DD5-8956-4DAA8116D86F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8602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9BFF1-071D-4DD5-8956-4DAA8116D86F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1424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9BFF1-071D-4DD5-8956-4DAA8116D86F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8552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9BFF1-071D-4DD5-8956-4DAA8116D86F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1847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A6261E1-5C88-4158-9D23-CE4F6C1F6D3C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36A3AF9-27A4-4178-8388-C92242998420}" type="slidenum">
              <a:rPr lang="cs-CZ" smtClean="0"/>
              <a:t>‹#›</a:t>
            </a:fld>
            <a:endParaRPr lang="cs-CZ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61E1-5C88-4158-9D23-CE4F6C1F6D3C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A3AF9-27A4-4178-8388-C9224299842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61E1-5C88-4158-9D23-CE4F6C1F6D3C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A3AF9-27A4-4178-8388-C9224299842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61E1-5C88-4158-9D23-CE4F6C1F6D3C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A3AF9-27A4-4178-8388-C9224299842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61E1-5C88-4158-9D23-CE4F6C1F6D3C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A3AF9-27A4-4178-8388-C9224299842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61E1-5C88-4158-9D23-CE4F6C1F6D3C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A3AF9-27A4-4178-8388-C9224299842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61E1-5C88-4158-9D23-CE4F6C1F6D3C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A3AF9-27A4-4178-8388-C9224299842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61E1-5C88-4158-9D23-CE4F6C1F6D3C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A3AF9-27A4-4178-8388-C9224299842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61E1-5C88-4158-9D23-CE4F6C1F6D3C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A3AF9-27A4-4178-8388-C9224299842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61E1-5C88-4158-9D23-CE4F6C1F6D3C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A3AF9-27A4-4178-8388-C92242998420}" type="slidenum">
              <a:rPr lang="cs-CZ" smtClean="0"/>
              <a:t>‹#›</a:t>
            </a:fld>
            <a:endParaRPr lang="cs-CZ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61E1-5C88-4158-9D23-CE4F6C1F6D3C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A3AF9-27A4-4178-8388-C9224299842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A6261E1-5C88-4158-9D23-CE4F6C1F6D3C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36A3AF9-27A4-4178-8388-C9224299842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PŮDA A ZEMĚDĚLSTVÍ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Jakub Meloun</a:t>
            </a:r>
          </a:p>
          <a:p>
            <a:r>
              <a:rPr lang="cs-CZ" dirty="0" smtClean="0"/>
              <a:t>Daniel Tureček</a:t>
            </a:r>
          </a:p>
          <a:p>
            <a:r>
              <a:rPr lang="cs-CZ" dirty="0" smtClean="0"/>
              <a:t>David Berka</a:t>
            </a:r>
          </a:p>
          <a:p>
            <a:r>
              <a:rPr lang="cs-CZ" dirty="0" smtClean="0"/>
              <a:t>4. ročník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562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PŮDA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060848"/>
            <a:ext cx="8208912" cy="4464496"/>
          </a:xfrm>
        </p:spPr>
        <p:txBody>
          <a:bodyPr/>
          <a:lstStyle/>
          <a:p>
            <a:pPr marL="68580" indent="0">
              <a:buNone/>
            </a:pPr>
            <a:r>
              <a:rPr lang="cs-CZ" b="1" dirty="0" smtClean="0">
                <a:solidFill>
                  <a:schemeClr val="tx1"/>
                </a:solidFill>
              </a:rPr>
              <a:t> PŮDA JE ZDROJEM OBŽIVY OBYVATEL PLANETY.NA ÚRODNOSTI PŮDY VŽDY ZÁVISEL DALŠÍ ROZVOJ ŽIVOTA. JEN V OBLASTECH,KTERÉ ZAJISTILY OBŽIVU, MOHLI LIDÉ ROZVÍJET OBCHOD A PRŮMYSL.</a:t>
            </a:r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645024"/>
            <a:ext cx="4824536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681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VOZIDLA ZEMĚDĚLSTVÍ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 flipV="1">
            <a:off x="2267744" y="7533455"/>
            <a:ext cx="5553065" cy="1008112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61" y="3501008"/>
            <a:ext cx="4449695" cy="2715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57116"/>
            <a:ext cx="3096344" cy="395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217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PŮDA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060848"/>
            <a:ext cx="8208912" cy="4464496"/>
          </a:xfrm>
        </p:spPr>
        <p:txBody>
          <a:bodyPr/>
          <a:lstStyle/>
          <a:p>
            <a:pPr marL="68580" indent="0">
              <a:buNone/>
            </a:pPr>
            <a:r>
              <a:rPr lang="cs-CZ" dirty="0" smtClean="0"/>
              <a:t>NYNÍ VÁM UKÁŽEME  3 DRUHY PŮDY. TOHLE JE </a:t>
            </a:r>
            <a:r>
              <a:rPr lang="cs-CZ" b="1" dirty="0" smtClean="0"/>
              <a:t>JÍLOVITÁ</a:t>
            </a:r>
            <a:r>
              <a:rPr lang="cs-CZ" dirty="0" smtClean="0"/>
              <a:t> PŮDA.JE TEŽKÁ, DRŽÍ SE V NÍ VODA A MÁLO ÚRODNÁ.</a:t>
            </a:r>
            <a:endParaRPr lang="cs-CZ" dirty="0"/>
          </a:p>
        </p:txBody>
      </p:sp>
      <p:pic>
        <p:nvPicPr>
          <p:cNvPr id="1026" name="Picture 2" descr="http://rodinnezahrady.cz/pz/files/2013/08/DSCN53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84984"/>
            <a:ext cx="3988837" cy="299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72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331640" y="1700808"/>
            <a:ext cx="7005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PŮDA</a:t>
            </a:r>
            <a:r>
              <a:rPr lang="cs-CZ" b="1" dirty="0" smtClean="0"/>
              <a:t> HLINITÁ </a:t>
            </a:r>
            <a:r>
              <a:rPr lang="cs-CZ" dirty="0" smtClean="0"/>
              <a:t>JE NEJČASTĚJŠÍ DRUH  PŮDY.JE VELMI ÚRODNÁ </a:t>
            </a:r>
          </a:p>
          <a:p>
            <a:r>
              <a:rPr lang="cs-CZ" dirty="0" smtClean="0"/>
              <a:t> A PLNÁ  HUMUSU.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571750"/>
            <a:ext cx="5688632" cy="323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225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043608" y="1556792"/>
            <a:ext cx="5038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PŮDA </a:t>
            </a:r>
            <a:r>
              <a:rPr lang="cs-CZ" b="1" dirty="0" smtClean="0"/>
              <a:t>PÍSČITÁ</a:t>
            </a:r>
            <a:r>
              <a:rPr lang="cs-CZ" dirty="0" smtClean="0"/>
              <a:t> JE PROPUSTNÁ A NEURODNÁ.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570802"/>
            <a:ext cx="5101538" cy="306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964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347864" y="1052736"/>
            <a:ext cx="1988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ZEMĚDĚLSTVÍ-ČR</a:t>
            </a:r>
            <a:endParaRPr lang="cs-CZ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683568" y="1422068"/>
            <a:ext cx="802495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 ROZDÍLNOU NADMOŘSKOU VÝŠKOU SE MĚNÍ PŘÍRODNÍ PODMÍNKY </a:t>
            </a:r>
          </a:p>
          <a:p>
            <a:r>
              <a:rPr lang="cs-CZ" dirty="0" smtClean="0"/>
              <a:t>DANÉ OBLASTI. V ZÁVISLOSTI NA NICH  SE VYSKYTUJÍ I RŮZNÉ DRUHY </a:t>
            </a:r>
          </a:p>
          <a:p>
            <a:r>
              <a:rPr lang="cs-CZ" dirty="0" smtClean="0"/>
              <a:t>ZEMĚDĚLSKÉ  VÝROBY.V NEJVYŠŠÍCH  NADMOŘSKÝCH VÝŠKÁCH JE </a:t>
            </a:r>
          </a:p>
          <a:p>
            <a:r>
              <a:rPr lang="cs-CZ" dirty="0" smtClean="0"/>
              <a:t>NEJMÉNĚ ÚRODNÁ PŮDA NAZÝVANÁ </a:t>
            </a:r>
            <a:r>
              <a:rPr lang="cs-CZ" b="1" dirty="0" smtClean="0"/>
              <a:t>PODZOL. HNĚDOZEM </a:t>
            </a:r>
            <a:r>
              <a:rPr lang="cs-CZ" dirty="0" smtClean="0"/>
              <a:t>JE O NĚCO </a:t>
            </a:r>
          </a:p>
          <a:p>
            <a:r>
              <a:rPr lang="cs-CZ" dirty="0" smtClean="0"/>
              <a:t>ÚRODNĚJŠÍ A </a:t>
            </a:r>
            <a:r>
              <a:rPr lang="cs-CZ" b="1" dirty="0" smtClean="0"/>
              <a:t>ČERNOZEM</a:t>
            </a:r>
            <a:r>
              <a:rPr lang="cs-CZ" dirty="0"/>
              <a:t> </a:t>
            </a:r>
            <a:r>
              <a:rPr lang="cs-CZ" dirty="0" smtClean="0"/>
              <a:t>JE TA NEJÚRODNĚJŠÍ.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899396"/>
            <a:ext cx="5594517" cy="3335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74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464495" y="764704"/>
            <a:ext cx="31072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TO NEDÁTE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47941" y="1472590"/>
            <a:ext cx="5969904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JAKÁ JE NEJÚRODNĚJŠÍ PŮDA ?</a:t>
            </a:r>
          </a:p>
          <a:p>
            <a:pPr marL="342900" indent="-342900">
              <a:buAutoNum type="alphaUcParenR"/>
            </a:pPr>
            <a:r>
              <a:rPr lang="cs-CZ" dirty="0" smtClean="0"/>
              <a:t>HLINITÁ</a:t>
            </a:r>
          </a:p>
          <a:p>
            <a:pPr marL="342900" indent="-342900">
              <a:buAutoNum type="alphaUcParenR"/>
            </a:pPr>
            <a:r>
              <a:rPr lang="cs-CZ" dirty="0" smtClean="0"/>
              <a:t>PÍSČITÁ</a:t>
            </a:r>
          </a:p>
          <a:p>
            <a:pPr marL="342900" indent="-342900">
              <a:buAutoNum type="alphaUcParenR"/>
            </a:pPr>
            <a:r>
              <a:rPr lang="cs-CZ" dirty="0" smtClean="0"/>
              <a:t>JÍLOVITÁ</a:t>
            </a:r>
          </a:p>
          <a:p>
            <a:pPr marL="342900" indent="-342900">
              <a:buAutoNum type="alphaUcParenR"/>
            </a:pPr>
            <a:endParaRPr lang="cs-CZ" dirty="0"/>
          </a:p>
          <a:p>
            <a:r>
              <a:rPr lang="cs-CZ" dirty="0" smtClean="0"/>
              <a:t>JAKÉ VOZIDLO ZEMĚDĚLTVÍ VYJÍŽDÍ NA ZADNÍ KOLA?</a:t>
            </a:r>
          </a:p>
          <a:p>
            <a:pPr marL="342900" indent="-342900">
              <a:buAutoNum type="alphaUcParenR"/>
            </a:pPr>
            <a:r>
              <a:rPr lang="cs-CZ" dirty="0" smtClean="0"/>
              <a:t>KOMBAJN</a:t>
            </a:r>
          </a:p>
          <a:p>
            <a:pPr marL="342900" indent="-342900">
              <a:buAutoNum type="alphaUcParenR"/>
            </a:pPr>
            <a:r>
              <a:rPr lang="cs-CZ" dirty="0" smtClean="0"/>
              <a:t>TRAKTOR</a:t>
            </a:r>
          </a:p>
          <a:p>
            <a:pPr marL="342900" indent="-342900">
              <a:buAutoNum type="alphaUcParenR"/>
            </a:pPr>
            <a:r>
              <a:rPr lang="cs-CZ" dirty="0" smtClean="0"/>
              <a:t>MOPED S PIZZOU</a:t>
            </a:r>
          </a:p>
          <a:p>
            <a:pPr marL="342900" indent="-342900">
              <a:buAutoNum type="alphaUcParenR"/>
            </a:pPr>
            <a:endParaRPr lang="cs-CZ" dirty="0"/>
          </a:p>
          <a:p>
            <a:r>
              <a:rPr lang="cs-CZ" dirty="0" smtClean="0"/>
              <a:t>CO JE VÝKONNĚJŠÍ?</a:t>
            </a:r>
          </a:p>
          <a:p>
            <a:pPr marL="342900" indent="-342900">
              <a:buAutoNum type="alphaUcParenR"/>
            </a:pPr>
            <a:r>
              <a:rPr lang="cs-CZ" dirty="0" smtClean="0"/>
              <a:t>TRAKTOR</a:t>
            </a:r>
          </a:p>
          <a:p>
            <a:pPr marL="342900" indent="-342900">
              <a:buAutoNum type="alphaUcParenR"/>
            </a:pPr>
            <a:r>
              <a:rPr lang="cs-CZ" dirty="0" smtClean="0"/>
              <a:t>NÁKUPNÍ VOZÍK (PLNÝ)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347864" y="5581244"/>
            <a:ext cx="2795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Děkujeme za pozornost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235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145</TotalTime>
  <Words>174</Words>
  <Application>Microsoft Office PowerPoint</Application>
  <PresentationFormat>Předvádění na obrazovce (4:3)</PresentationFormat>
  <Paragraphs>42</Paragraphs>
  <Slides>8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Austin</vt:lpstr>
      <vt:lpstr>PŮDA A ZEMĚDĚLSTVÍ</vt:lpstr>
      <vt:lpstr>PŮDA</vt:lpstr>
      <vt:lpstr>VOZIDLA ZEMĚDĚLSTVÍ</vt:lpstr>
      <vt:lpstr>PŮDA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PŮDA A ZEMĚDĚLSTVÍ</dc:title>
  <dc:creator>Uživatel</dc:creator>
  <cp:lastModifiedBy>Petr Juráček</cp:lastModifiedBy>
  <cp:revision>18</cp:revision>
  <dcterms:created xsi:type="dcterms:W3CDTF">2014-11-19T12:33:25Z</dcterms:created>
  <dcterms:modified xsi:type="dcterms:W3CDTF">2014-12-04T18:24:41Z</dcterms:modified>
</cp:coreProperties>
</file>