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notesMasterIdLst>
    <p:notesMasterId r:id="rId17"/>
  </p:notesMasterIdLst>
  <p:sldIdLst>
    <p:sldId id="257" r:id="rId2"/>
    <p:sldId id="258" r:id="rId3"/>
    <p:sldId id="266" r:id="rId4"/>
    <p:sldId id="261" r:id="rId5"/>
    <p:sldId id="264" r:id="rId6"/>
    <p:sldId id="267" r:id="rId7"/>
    <p:sldId id="271" r:id="rId8"/>
    <p:sldId id="268" r:id="rId9"/>
    <p:sldId id="272" r:id="rId10"/>
    <p:sldId id="273" r:id="rId11"/>
    <p:sldId id="274" r:id="rId12"/>
    <p:sldId id="275" r:id="rId13"/>
    <p:sldId id="278" r:id="rId14"/>
    <p:sldId id="277" r:id="rId15"/>
    <p:sldId id="276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93" autoAdjust="0"/>
    <p:restoredTop sz="94660"/>
  </p:normalViewPr>
  <p:slideViewPr>
    <p:cSldViewPr>
      <p:cViewPr varScale="1">
        <p:scale>
          <a:sx n="70" d="100"/>
          <a:sy n="70" d="100"/>
        </p:scale>
        <p:origin x="1428" y="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1CB121-124C-45D5-99BF-EA2607FB8264}" type="datetimeFigureOut">
              <a:rPr lang="cs-CZ" smtClean="0"/>
              <a:pPr/>
              <a:t>31. 10. 2014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3EA017-9536-47D1-8AC4-8D8640A14FC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6448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D42BD657-37EF-4E2F-BDBF-2219393734CF}" type="datetimeFigureOut">
              <a:rPr lang="cs-CZ" smtClean="0"/>
              <a:pPr/>
              <a:t>31. 10. 2014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97CC9494-F0A1-4C16-8E48-CF7D1BA8C30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fld id="{D42BD657-37EF-4E2F-BDBF-2219393734CF}" type="datetimeFigureOut">
              <a:rPr lang="cs-CZ" smtClean="0"/>
              <a:pPr/>
              <a:t>31. 10. 2014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97CC9494-F0A1-4C16-8E48-CF7D1BA8C30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D42BD657-37EF-4E2F-BDBF-2219393734CF}" type="datetimeFigureOut">
              <a:rPr lang="cs-CZ" smtClean="0"/>
              <a:pPr/>
              <a:t>31. 10. 2014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97CC9494-F0A1-4C16-8E48-CF7D1BA8C30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fld id="{D42BD657-37EF-4E2F-BDBF-2219393734CF}" type="datetimeFigureOut">
              <a:rPr lang="cs-CZ" smtClean="0"/>
              <a:pPr/>
              <a:t>31. 10. 2014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97CC9494-F0A1-4C16-8E48-CF7D1BA8C30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D42BD657-37EF-4E2F-BDBF-2219393734CF}" type="datetimeFigureOut">
              <a:rPr lang="cs-CZ" smtClean="0"/>
              <a:pPr/>
              <a:t>31. 10. 2014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97CC9494-F0A1-4C16-8E48-CF7D1BA8C30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fld id="{D42BD657-37EF-4E2F-BDBF-2219393734CF}" type="datetimeFigureOut">
              <a:rPr lang="cs-CZ" smtClean="0"/>
              <a:pPr/>
              <a:t>31. 10. 2014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97CC9494-F0A1-4C16-8E48-CF7D1BA8C30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D42BD657-37EF-4E2F-BDBF-2219393734CF}" type="datetimeFigureOut">
              <a:rPr lang="cs-CZ" smtClean="0"/>
              <a:pPr/>
              <a:t>31. 10. 2014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97CC9494-F0A1-4C16-8E48-CF7D1BA8C30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fld id="{D42BD657-37EF-4E2F-BDBF-2219393734CF}" type="datetimeFigureOut">
              <a:rPr lang="cs-CZ" smtClean="0"/>
              <a:pPr/>
              <a:t>31. 10. 2014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97CC9494-F0A1-4C16-8E48-CF7D1BA8C30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D42BD657-37EF-4E2F-BDBF-2219393734CF}" type="datetimeFigureOut">
              <a:rPr lang="cs-CZ" smtClean="0"/>
              <a:pPr/>
              <a:t>31. 10. 2014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97CC9494-F0A1-4C16-8E48-CF7D1BA8C30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D42BD657-37EF-4E2F-BDBF-2219393734CF}" type="datetimeFigureOut">
              <a:rPr lang="cs-CZ" smtClean="0"/>
              <a:pPr/>
              <a:t>31. 10. 2014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97CC9494-F0A1-4C16-8E48-CF7D1BA8C30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D42BD657-37EF-4E2F-BDBF-2219393734CF}" type="datetimeFigureOut">
              <a:rPr lang="cs-CZ" smtClean="0"/>
              <a:pPr/>
              <a:t>31. 10. 2014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97CC9494-F0A1-4C16-8E48-CF7D1BA8C30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D42BD657-37EF-4E2F-BDBF-2219393734CF}" type="datetimeFigureOut">
              <a:rPr lang="cs-CZ" smtClean="0"/>
              <a:pPr/>
              <a:t>31. 10. 2014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C9494-F0A1-4C16-8E48-CF7D1BA8C30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ransition/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Flag_of_Prague.svg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hyperlink" Target="http://commons.wikimedia.org/wiki/File:Prague_CoA_CZ.svg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z/url?sa=i&amp;source=images&amp;cd=&amp;cad=rja&amp;uact=8&amp;ved=0CAgQjRw&amp;url=http://www.praguecityline.cz/prazske-pamatky/staromestsky-orloj-%E2%80%93-historie&amp;ei=p6NLVMDVCYjIPOrAgKAD&amp;psig=AFQjCNHFX7ueVHLsL_qws0a8FMa7bmlIPw&amp;ust=141432963921618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z/url?sa=i&amp;rct=j&amp;q=&amp;esrc=s&amp;source=images&amp;cd=&amp;cad=rja&amp;uact=8&amp;ved=0CAcQjRw&amp;url=http://www.google.cz/url?sa=i&amp;rct=j&amp;q=&amp;esrc=s&amp;source=images&amp;cd=&amp;cad=rja&amp;uact=8&amp;ved=0CAcQjRw&amp;url=http://bestpage.cz/img_profil/prani_pekneho_dne.html&amp;ei=napLVPmbIIisPNG9gdgG&amp;psig=AFQjCNFtfF8znPZfBQHLAt9sJOSCfnsKsQ&amp;ust=1414331218572202&amp;ei=ZKpLVJrlJ4P2O9CRgMAE&amp;psig=AFQjCNFtfF8znPZfBQHLAt9sJOSCfnsKsQ&amp;ust=1414331218572202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2004_Praha.png" TargetMode="Externa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547664" y="2204864"/>
            <a:ext cx="616493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Hlavní město </a:t>
            </a:r>
          </a:p>
          <a:p>
            <a:pPr algn="ctr"/>
            <a:r>
              <a:rPr lang="cs-CZ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Praha</a:t>
            </a:r>
            <a:endParaRPr lang="cs-CZ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79512" y="5085184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4000" dirty="0" smtClean="0"/>
              <a:t>Vypracoval: Kryštof </a:t>
            </a:r>
            <a:r>
              <a:rPr lang="cs-CZ" sz="4000" dirty="0" err="1" smtClean="0"/>
              <a:t>Koňák</a:t>
            </a:r>
            <a:endParaRPr lang="cs-CZ" sz="4000" dirty="0"/>
          </a:p>
        </p:txBody>
      </p:sp>
      <p:pic>
        <p:nvPicPr>
          <p:cNvPr id="7" name="Picture 2" descr="Vlajka Prahy">
            <a:hlinkClick r:id="rId3" tooltip="Vlajka Prahy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432053"/>
            <a:ext cx="2088232" cy="1386589"/>
          </a:xfrm>
          <a:prstGeom prst="roundRect">
            <a:avLst>
              <a:gd name="adj" fmla="val 1068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2" name="Picture 2" descr="Znak Prahy">
            <a:hlinkClick r:id="rId5" tooltip="Znak Prahy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332656"/>
            <a:ext cx="1656184" cy="161477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Primátor:</a:t>
            </a:r>
          </a:p>
          <a:p>
            <a:pPr marL="0" indent="0">
              <a:buNone/>
            </a:pPr>
            <a:r>
              <a:rPr lang="cs-CZ" dirty="0" smtClean="0"/>
              <a:t>a) Tomáš Hradecký</a:t>
            </a:r>
          </a:p>
          <a:p>
            <a:pPr marL="0" indent="0">
              <a:buNone/>
            </a:pPr>
            <a:r>
              <a:rPr lang="cs-CZ" dirty="0" smtClean="0"/>
              <a:t>b) Tomáš Hanzl</a:t>
            </a:r>
          </a:p>
          <a:p>
            <a:pPr marL="0" indent="0">
              <a:buNone/>
            </a:pPr>
            <a:r>
              <a:rPr lang="cs-CZ" dirty="0" smtClean="0"/>
              <a:t>c) Tomáš Hydrant</a:t>
            </a:r>
          </a:p>
          <a:p>
            <a:pPr marL="0" indent="0">
              <a:buNone/>
            </a:pPr>
            <a:r>
              <a:rPr lang="cs-CZ" dirty="0" smtClean="0"/>
              <a:t>d) Tomáš Hudeček</a:t>
            </a:r>
          </a:p>
          <a:p>
            <a:pPr marL="0" indent="0">
              <a:buNone/>
            </a:pPr>
            <a:r>
              <a:rPr lang="cs-CZ" dirty="0" smtClean="0"/>
              <a:t>e) Tomáš Hýčká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</p:txBody>
      </p:sp>
      <p:sp>
        <p:nvSpPr>
          <p:cNvPr id="2050" name="AutoShape 2" descr="data:image/jpeg;base64,/9j/4AAQSkZJRgABAQAAAQABAAD/2wCEAAkGBxQSEhQUEA8PFBQVFRQUDxQUFA8UEBAVFBQWFhQUFBQYHCggGBolHBQVITEhJSkrLi4uFx8zODMsNygtLisBCgoKDg0OFxAQFywcHBwsLCwsLCwsLCwsLCwsLCwsLCwsLCwsLCwsLCwsLCwrLCwsLCwsOCwsLDcrLDcsNyssK//AABEIAQAAqgMBIgACEQEDEQH/xAAcAAABBQEBAQAAAAAAAAAAAAACAQMEBQYABwj/xAA5EAACAQIDBQUHAwQBBQAAAAAAAQIDEQQFIQYSMUFRImFxgZETMkJSobHBctHhB4Lw8RQjM0NTkv/EABkBAAMBAQEAAAAAAAAAAAAAAAABAwIFBP/EACQRAQADAAICAgEFAQAAAAAAAAABAhESIQMEMVEiEzIzQXEj/9oADAMBAAIRAxEAPwBBGcxDaRLCCsFgCMFoVnAA2BkGwJAAMQUQDIIxRGAAxAmAwBGBIMGQA0xApAACgTDG5gDbEuKwRBqWIE0CxkFiMURgAiBMQAFsCQrKnOM3jSTS1nyXJeIpnDiNWUpJcWkRauOhH4r+Bk54ic9ZuTfjZLyGsRUXzfRk5vP9KRSGlee072e8NVtoaS4Xf0MhU7nf6EaT8Q5SfCGvltLH/wBb/wDr+CZg83p1NE7PozAuNw1JoOUlxh6SnfgxGYvLc1lGS1uuDT0XqarD4tTXfzXQ3FtYmuH5DYcgGaJwEgmCwAGAOSBEGoYjCaBYyDYQURgAsFhMh5hiN1W5vTTj4imcg4jUPMsc1eMNXzfT+TPf8Ju8pXSXN8ZPjw6Fj7RXei+rY1iFpeVrcknx8SE2mV61iFVWs21G68l9yJWo2vdX6u5Z04R4uSt0tK4xVlFOys+qsvsgNVVLfwR3YnV5Llw8voRXbkMjbf8AoSS5L/O4Kb7kO0aN2uPhzGSPF2SJ+DzGSfF/YbrYO3PTiiM4uL8OIBt8sxe+uP7k1oymUYq0l0fE1UXc3WdhO0ZLmCGwGaZBIEKQIBqmDIKQDGQBGKxAAJysm35mYxOLU6jc/cXBcG0X2bVdylOXRGCxUpSd27f5wRPyK+OF7GCl7vC2qX79CNjcLJ+9ZJcF/BAwW8n8RoIYiy7Ur91tfDuIrYrKWG0tfjwSX5IuO3ILVX7rmgp19HuwlKXLR6eZUzySrVlfclrzYa1FJlRqqpfDboJCjd2SZpqezbjbeT79BXhlTuoxbfOT/CDlA4SpP+PTUdYO/fzE30lb0JlfDt8ivr0H3j1mamnU18foxmvrfrw8egW6+B2Jjr4r/GaYDhpWa8TbYOV4R8DDwibLJnelE3T5YumsakPMakUTAwbBMQQaqQDHGBIZG5AhMQAg5zC9GWnCz9GZR4N1HFRXW5sMwv7OVun+yLsnh06jv0+5Dyzj0eCNXOXbMU404qau7Xl1vbqT6GztNP3VbyLSLHYyPNye/jGBp4GnFaQj9BqtTXQlOZEqyv4hIhAxEU+KRWYqhH5UW1SNuJWYrXgZ1tS4umui4FJi6a6F/jChxPErVC6nxOGtqiNUjdLqiyrsgSWpSHnmEWorGn2df/T8zN1ldmh2cXYfiUp8pX+Fs2Aw2CyqQJABsEQalgMJiNDI2zgmIAN1Y3TXVEDZWW7XcXzX1RYMr6S9niqcuUnbzen7EvNXYW8Nss3MR2MSNGatxFji11R44h0ono9UdgKA1UxS4DbxqihgeOskUk3oxnM85Svdmer7Qtvdglrpe480ptizxEb8ShzGHNEiFd27dSHhvJsr8dirm4hG06iyZFqLUkJ3Gq0dUbSlFnE0GQq0Gud9SpjEm5XW3atvnWnijVZ7ZtXarsFhMBsu8xGCE2AINSIxWCxkERs5gsARkTHr3Zc4yi16ksbrwvFoVo2GqzkwssXXiotzm4pXuzJ5rmyprepuq46tSklGDtx3evFGsx+WqtGN+F1JrqdWpU3TVOVLeS1jHdenoeKvHe3RmLTH4spl2b4iW69y6l43NgsAnDenKV7cOFhnC4CS+BU4rguZNraQfEzOb0pWJzt5lnibquMXzsrl9s3kVON3Xs01wUlfXm/2IWNpJzk2i6yOO9HdaTtwT/cpyyE+OzKjrZBCFSc51N5N6JJLRKy0XAraWWOc2oX3OvJHoLwFN8YL8EHFNJ2Ssl04Gf1Jk/0oiGYr4BQRXzjqXWaTKVs3VK0Yh4+64DmSy3px7pfgbxurUepNyShuzVuSbfpb8m4+WZnKyv5DbCkwT0PGRgBMEQalghMQZBYDHGNsA4QU4Av8C7xXgS4x6FZldTsos/aWRz7xlpdbxztYN4p6EDFe6LjcWopyl7q49xClm9OVO8ZJrXUIhRl8dBupZevQfyDGqlVcKr0lpGXK/Qp8wzlb7sr+BAxeIdW26nf7FOPSPLvp6nVasUGZStcDJsZL2SU+KRHzKqTiO1JnpS4yrcgEmoR2Wh5ZR6z1LrKaVob3zfYq6dNOVnz0fmaGEFFJLloVpCPlt1jmCwmCyqAGCExBBqRAgZDIDYIp1gBDhWIAS8BUtdeaJU67K2lO0ky0STPJ54yde/1r/jhcM9BvEYCnKLTpxtrpZcxKsZr3FCyT43u3yKqeYV7tKEm/7bEqxr1x2hYrZOn7yvfpyI6y+NPgh7EVsVPiopfqStzvoUuKwlWWs626u6+vhcpk/wBs2rnaww+OTmqd0m72JWKodltlXkuAjCanq2no27yZcZpUvBmJ+ek9nO2dt7xBmyTVqWT72QXIrCEnaPvLxRoSkyylvTXdq/wI82dPEypVHeDa3Jc47yuk+6+hanwh5e5XchsOQBtIjBCYIBq2Aw2CMgnHM4AFiCsFsA5sl4TE8n5EJgNmL05RinjvwnV/TqEbEx5oi4LG62l/ss91HhmJrLpUvFo2Gfr7z4X77RRAqYNt3d34msqNcNCnxVS0rDi0tWjVXQotvokRc2xaSt6ErH45RTtyMpjcS5ts3Wuo3tgatW4NNNuyGY3bsi6y/C7viXrXXntbEzBUlTj38WzDZzifaVpy5XsvLQ0+0eO9nTsn2paL8mLKz9Ix321mz2c71qdV9rhCT+LufeXzPNkbHIc3VSKhOS9otNfjXJ+IokphbMEJg2Gy1jBYojGQGccxLgCSAbFkwWAIwGGwWgALE5YqUIpyTcbXT6EJmoq4dPCUKiXCO5P1bX5J+Wuwt4bTFmXrZrHjvFLjsxvLs3NBj8ppz1tZ9UUlbI5SuoNv7EIir1Ta0s9jcTfi/IhK8nZf68TW4DYerWbfCCesmuPVRXNltT2M3NEv3ZetNee98lkcFhbd7LmlQtG74LiaCjs/u8jLbf41UoKhB9qavPuh/PD1LcchHdli86xvtqrkvdWkPDr5kGKFsOJE2jbQkQ5goDXuWbQuNo1U5L5l7y8VzLxZnSf/AJYephTrhpY9uYjOYLZpMjYItjrAAMRoMRgAAsSvWjBXnJRS5t2Rm8z2pSuqC3n8z91eC5ga+xOIjBOU5JJc2eibKwjXwNP5akFKN+OuqZ864vFzqO9STk/ovBHvWR5vDBZXhpz1l7GCpxvZzlu/bqzVK8pyBM8e0DMMqcJuL019UXeR5DvxTknGn0+Kp+yMzl+2dSrO+JpUqkb3SS3JRXc9b+fqemZXjadaClSknHg7W7L6NchX9S1J20dN19utoyvyV4aKSSSSSskuCRCq4ZdCxqyIjNQxLPbQ1oYejOrPSMItvq+iXe3ZHzxnGPlXqzqz4zd7dFwSXgrI9F/rJtFvVVhKb7NO0676zfuw8lZ+fceYtGbSdYN2FsFY4y0ZlxBYtzhGEQIQQe22OaFYMmbSI2CJcRsAVsoNoc/VDsQSlUau78ILv7y0zDFqlTlN/Cr+L5I80qVnOUpyd3J3YHEDxeMnWlepNy6dF4IZCsIxNBZ6HVc8R/x6au1Tw9JW5K8bv7nnR69sJh7UXVnbRJXfKysj2enH5TP08vt2ysR9pWEySFODnUXupvd62XAz+G2vxEaqeHcaaT91R7El0kuYu1+Mc6icZd2hTOTpU95LtSe6u7vOhb4nk8Pjjvp7Ns5tPHGJx3XGpBL2qV3DX5ZfhkvaDMo4XD1a8+FODklzlLhGK8XZeZD2NyxUcJSjazkt+r1nKWrbPPP6ybRuUlhIW3FapV6tq+7H7v0OTfNnHUrudvM8bipVak6lR3lOTlN9XJ3YwhQWRVcDUegkqvQbbbAEihRbHCMLECYlgD2psGTOkwGzSRGwWzmCAZjbnGWhGmvivKXgtF9TKRVkWu11bexDXy7sfyVYm4+CNgzYUhuQBIy6CdRXV0tbcnbqey6zwilDsNRtuw0j6Hj+VLtN9F9z0LYzHzlL2bleNuB0/Ur+Gud7kzyhRuEvaa2bvzLnZTJnisclVd4U0ptJaNLW3qRsypbteStbXQ039PKlsZOPzUdP7Zq/0aLez/HrHrfueh4quqdOc20owi2+iSR8w53mDxFepVd+3Jtdy+H6WPbf6v5t7DAumn2sRL2ffucZ/TTzPBWcm0unULEFYJgzcoiiTZyQG4QI6wgRI4I4A9hYgrBZpMkgAmwbAHm2czviJ/rl9NCOOY7/ALs/1T+7GmJskhsckNgFjla0l5Gs2Qq2rLyMpli7L/V+EXeTVtyojserH/OHL9ru0tZthS3akJ9VqPbH1lHG0H80akPXdf4B2qe9Qpz6OxX7PYmNOqq0/dw9KtXl37kVurxbaNeX+KWfB++Fb/WLN/b4900+zh4Kmv1y7VR/WK/tMKO4rESqTlObvKcpTn4yd35ajZxpdaAsCQbGkIyJBBJCACCi2OAEBuc2DuiD2NgMJgs0mQ5nDWJqbsZPom/RAHnWZW9tUtw3pW9SMc5Xd+pwmySADkAAWuWrseb/AATaMrNMh4F9hef3HoPU7ng68dXK83d7Nti6u/gL/LJX8DNZ1jfZ0JRXGvGMfCMZKUvW0TQ5BP2lCrS6wdvFLQ8/zeu3JRfwLdt331/HoS9u3HxzH2PUrt/8QkIzkczkOqGXQ5I6IoGQ4U4CICxZsRsDJYS4kpCWYB/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052" name="AutoShape 4" descr="data:image/jpeg;base64,/9j/4AAQSkZJRgABAQAAAQABAAD/2wCEAAkGBxQSEhQUEA8PFBQVFRQUDxQUFA8UEBAVFBQWFhQUFBQYHCggGBolHBQVITEhJSkrLi4uFx8zODMsNygtLisBCgoKDg0OFxAQFywcHBwsLCwsLCwsLCwsLCwsLCwsLCwsLCwsLCwsLCwsLCwrLCwsLCwsOCwsLDcrLDcsNyssK//AABEIAQAAqgMBIgACEQEDEQH/xAAcAAABBQEBAQAAAAAAAAAAAAACAQMEBQYABwj/xAA5EAACAQIDBQUHAwQBBQAAAAAAAQIDEQQFIQYSMUFRImFxgZETMkJSobHBctHhB4Lw8RQjM0NTkv/EABkBAAMBAQEAAAAAAAAAAAAAAAABAwIFBP/EACQRAQADAAICAgEFAQAAAAAAAAABAhESIQMEMVEiEzIzQXEj/9oADAMBAAIRAxEAPwBBGcxDaRLCCsFgCMFoVnAA2BkGwJAAMQUQDIIxRGAAxAmAwBGBIMGQA0xApAACgTDG5gDbEuKwRBqWIE0CxkFiMURgAiBMQAFsCQrKnOM3jSTS1nyXJeIpnDiNWUpJcWkRauOhH4r+Bk54ic9ZuTfjZLyGsRUXzfRk5vP9KRSGlee072e8NVtoaS4Xf0MhU7nf6EaT8Q5SfCGvltLH/wBb/wDr+CZg83p1NE7PozAuNw1JoOUlxh6SnfgxGYvLc1lGS1uuDT0XqarD4tTXfzXQ3FtYmuH5DYcgGaJwEgmCwAGAOSBEGoYjCaBYyDYQURgAsFhMh5hiN1W5vTTj4imcg4jUPMsc1eMNXzfT+TPf8Ju8pXSXN8ZPjw6Fj7RXei+rY1iFpeVrcknx8SE2mV61iFVWs21G68l9yJWo2vdX6u5Z04R4uSt0tK4xVlFOys+qsvsgNVVLfwR3YnV5Llw8voRXbkMjbf8AoSS5L/O4Kb7kO0aN2uPhzGSPF2SJ+DzGSfF/YbrYO3PTiiM4uL8OIBt8sxe+uP7k1oymUYq0l0fE1UXc3WdhO0ZLmCGwGaZBIEKQIBqmDIKQDGQBGKxAAJysm35mYxOLU6jc/cXBcG0X2bVdylOXRGCxUpSd27f5wRPyK+OF7GCl7vC2qX79CNjcLJ+9ZJcF/BAwW8n8RoIYiy7Ur91tfDuIrYrKWG0tfjwSX5IuO3ILVX7rmgp19HuwlKXLR6eZUzySrVlfclrzYa1FJlRqqpfDboJCjd2SZpqezbjbeT79BXhlTuoxbfOT/CDlA4SpP+PTUdYO/fzE30lb0JlfDt8ivr0H3j1mamnU18foxmvrfrw8egW6+B2Jjr4r/GaYDhpWa8TbYOV4R8DDwibLJnelE3T5YumsakPMakUTAwbBMQQaqQDHGBIZG5AhMQAg5zC9GWnCz9GZR4N1HFRXW5sMwv7OVun+yLsnh06jv0+5Dyzj0eCNXOXbMU404qau7Xl1vbqT6GztNP3VbyLSLHYyPNye/jGBp4GnFaQj9BqtTXQlOZEqyv4hIhAxEU+KRWYqhH5UW1SNuJWYrXgZ1tS4umui4FJi6a6F/jChxPErVC6nxOGtqiNUjdLqiyrsgSWpSHnmEWorGn2df/T8zN1ldmh2cXYfiUp8pX+Fs2Aw2CyqQJABsEQalgMJiNDI2zgmIAN1Y3TXVEDZWW7XcXzX1RYMr6S9niqcuUnbzen7EvNXYW8Nss3MR2MSNGatxFji11R44h0ono9UdgKA1UxS4DbxqihgeOskUk3oxnM85Svdmer7Qtvdglrpe480ptizxEb8ShzGHNEiFd27dSHhvJsr8dirm4hG06iyZFqLUkJ3Gq0dUbSlFnE0GQq0Gud9SpjEm5XW3atvnWnijVZ7ZtXarsFhMBsu8xGCE2AINSIxWCxkERs5gsARkTHr3Zc4yi16ksbrwvFoVo2GqzkwssXXiotzm4pXuzJ5rmyprepuq46tSklGDtx3evFGsx+WqtGN+F1JrqdWpU3TVOVLeS1jHdenoeKvHe3RmLTH4spl2b4iW69y6l43NgsAnDenKV7cOFhnC4CS+BU4rguZNraQfEzOb0pWJzt5lnibquMXzsrl9s3kVON3Xs01wUlfXm/2IWNpJzk2i6yOO9HdaTtwT/cpyyE+OzKjrZBCFSc51N5N6JJLRKy0XAraWWOc2oX3OvJHoLwFN8YL8EHFNJ2Ssl04Gf1Jk/0oiGYr4BQRXzjqXWaTKVs3VK0Yh4+64DmSy3px7pfgbxurUepNyShuzVuSbfpb8m4+WZnKyv5DbCkwT0PGRgBMEQalghMQZBYDHGNsA4QU4Av8C7xXgS4x6FZldTsos/aWRz7xlpdbxztYN4p6EDFe6LjcWopyl7q49xClm9OVO8ZJrXUIhRl8dBupZevQfyDGqlVcKr0lpGXK/Qp8wzlb7sr+BAxeIdW26nf7FOPSPLvp6nVasUGZStcDJsZL2SU+KRHzKqTiO1JnpS4yrcgEmoR2Wh5ZR6z1LrKaVob3zfYq6dNOVnz0fmaGEFFJLloVpCPlt1jmCwmCyqAGCExBBqRAgZDIDYIp1gBDhWIAS8BUtdeaJU67K2lO0ky0STPJ54yde/1r/jhcM9BvEYCnKLTpxtrpZcxKsZr3FCyT43u3yKqeYV7tKEm/7bEqxr1x2hYrZOn7yvfpyI6y+NPgh7EVsVPiopfqStzvoUuKwlWWs626u6+vhcpk/wBs2rnaww+OTmqd0m72JWKodltlXkuAjCanq2no27yZcZpUvBmJ+ek9nO2dt7xBmyTVqWT72QXIrCEnaPvLxRoSkyylvTXdq/wI82dPEypVHeDa3Jc47yuk+6+hanwh5e5XchsOQBtIjBCYIBq2Aw2CMgnHM4AFiCsFsA5sl4TE8n5EJgNmL05RinjvwnV/TqEbEx5oi4LG62l/ss91HhmJrLpUvFo2Gfr7z4X77RRAqYNt3d34msqNcNCnxVS0rDi0tWjVXQotvokRc2xaSt6ErH45RTtyMpjcS5ts3Wuo3tgatW4NNNuyGY3bsi6y/C7viXrXXntbEzBUlTj38WzDZzifaVpy5XsvLQ0+0eO9nTsn2paL8mLKz9Ix321mz2c71qdV9rhCT+LufeXzPNkbHIc3VSKhOS9otNfjXJ+IokphbMEJg2Gy1jBYojGQGccxLgCSAbFkwWAIwGGwWgALE5YqUIpyTcbXT6EJmoq4dPCUKiXCO5P1bX5J+Wuwt4bTFmXrZrHjvFLjsxvLs3NBj8ppz1tZ9UUlbI5SuoNv7EIir1Ta0s9jcTfi/IhK8nZf68TW4DYerWbfCCesmuPVRXNltT2M3NEv3ZetNee98lkcFhbd7LmlQtG74LiaCjs/u8jLbf41UoKhB9qavPuh/PD1LcchHdli86xvtqrkvdWkPDr5kGKFsOJE2jbQkQ5goDXuWbQuNo1U5L5l7y8VzLxZnSf/AJYephTrhpY9uYjOYLZpMjYItjrAAMRoMRgAAsSvWjBXnJRS5t2Rm8z2pSuqC3n8z91eC5ga+xOIjBOU5JJc2eibKwjXwNP5akFKN+OuqZ864vFzqO9STk/ovBHvWR5vDBZXhpz1l7GCpxvZzlu/bqzVK8pyBM8e0DMMqcJuL019UXeR5DvxTknGn0+Kp+yMzl+2dSrO+JpUqkb3SS3JRXc9b+fqemZXjadaClSknHg7W7L6NchX9S1J20dN19utoyvyV4aKSSSSSskuCRCq4ZdCxqyIjNQxLPbQ1oYejOrPSMItvq+iXe3ZHzxnGPlXqzqz4zd7dFwSXgrI9F/rJtFvVVhKb7NO0676zfuw8lZ+fceYtGbSdYN2FsFY4y0ZlxBYtzhGEQIQQe22OaFYMmbSI2CJcRsAVsoNoc/VDsQSlUau78ILv7y0zDFqlTlN/Cr+L5I80qVnOUpyd3J3YHEDxeMnWlepNy6dF4IZCsIxNBZ6HVc8R/x6au1Tw9JW5K8bv7nnR69sJh7UXVnbRJXfKysj2enH5TP08vt2ysR9pWEySFODnUXupvd62XAz+G2vxEaqeHcaaT91R7El0kuYu1+Mc6icZd2hTOTpU95LtSe6u7vOhb4nk8Pjjvp7Ns5tPHGJx3XGpBL2qV3DX5ZfhkvaDMo4XD1a8+FODklzlLhGK8XZeZD2NyxUcJSjazkt+r1nKWrbPPP6ybRuUlhIW3FapV6tq+7H7v0OTfNnHUrudvM8bipVak6lR3lOTlN9XJ3YwhQWRVcDUegkqvQbbbAEihRbHCMLECYlgD2psGTOkwGzSRGwWzmCAZjbnGWhGmvivKXgtF9TKRVkWu11bexDXy7sfyVYm4+CNgzYUhuQBIy6CdRXV0tbcnbqey6zwilDsNRtuw0j6Hj+VLtN9F9z0LYzHzlL2bleNuB0/Ur+Gud7kzyhRuEvaa2bvzLnZTJnisclVd4U0ptJaNLW3qRsypbteStbXQ039PKlsZOPzUdP7Zq/0aLez/HrHrfueh4quqdOc20owi2+iSR8w53mDxFepVd+3Jtdy+H6WPbf6v5t7DAumn2sRL2ffucZ/TTzPBWcm0unULEFYJgzcoiiTZyQG4QI6wgRI4I4A9hYgrBZpMkgAmwbAHm2czviJ/rl9NCOOY7/ALs/1T+7GmJskhsckNgFjla0l5Gs2Qq2rLyMpli7L/V+EXeTVtyojserH/OHL9ru0tZthS3akJ9VqPbH1lHG0H80akPXdf4B2qe9Qpz6OxX7PYmNOqq0/dw9KtXl37kVurxbaNeX+KWfB++Fb/WLN/b4900+zh4Kmv1y7VR/WK/tMKO4rESqTlObvKcpTn4yd35ajZxpdaAsCQbGkIyJBBJCACCi2OAEBuc2DuiD2NgMJgs0mQ5nDWJqbsZPom/RAHnWZW9tUtw3pW9SMc5Xd+pwmySADkAAWuWrseb/AATaMrNMh4F9hef3HoPU7ng68dXK83d7Nti6u/gL/LJX8DNZ1jfZ0JRXGvGMfCMZKUvW0TQ5BP2lCrS6wdvFLQ8/zeu3JRfwLdt331/HoS9u3HxzH2PUrt/8QkIzkczkOqGXQ5I6IoGQ4U4CICxZsRsDJYS4kpCWYB/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054" name="AutoShape 6" descr="data:image/jpeg;base64,/9j/4AAQSkZJRgABAQAAAQABAAD/2wCEAAkGBxQSEhQUEA8PFBQVFRQUDxQUFA8UEBAVFBQWFhQUFBQYHCggGBolHBQVITEhJSkrLi4uFx8zODMsNygtLisBCgoKDg0OFxAQFywcHBwsLCwsLCwsLCwsLCwsLCwsLCwsLCwsLCwsLCwsLCwrLCwsLCwsOCwsLDcrLDcsNyssK//AABEIAQAAqgMBIgACEQEDEQH/xAAcAAABBQEBAQAAAAAAAAAAAAACAQMEBQYABwj/xAA5EAACAQIDBQUHAwQBBQAAAAAAAQIDEQQFIQYSMUFRImFxgZETMkJSobHBctHhB4Lw8RQjM0NTkv/EABkBAAMBAQEAAAAAAAAAAAAAAAABAwIFBP/EACQRAQADAAICAgEFAQAAAAAAAAABAhESIQMEMVEiEzIzQXEj/9oADAMBAAIRAxEAPwBBGcxDaRLCCsFgCMFoVnAA2BkGwJAAMQUQDIIxRGAAxAmAwBGBIMGQA0xApAACgTDG5gDbEuKwRBqWIE0CxkFiMURgAiBMQAFsCQrKnOM3jSTS1nyXJeIpnDiNWUpJcWkRauOhH4r+Bk54ic9ZuTfjZLyGsRUXzfRk5vP9KRSGlee072e8NVtoaS4Xf0MhU7nf6EaT8Q5SfCGvltLH/wBb/wDr+CZg83p1NE7PozAuNw1JoOUlxh6SnfgxGYvLc1lGS1uuDT0XqarD4tTXfzXQ3FtYmuH5DYcgGaJwEgmCwAGAOSBEGoYjCaBYyDYQURgAsFhMh5hiN1W5vTTj4imcg4jUPMsc1eMNXzfT+TPf8Ju8pXSXN8ZPjw6Fj7RXei+rY1iFpeVrcknx8SE2mV61iFVWs21G68l9yJWo2vdX6u5Z04R4uSt0tK4xVlFOys+qsvsgNVVLfwR3YnV5Llw8voRXbkMjbf8AoSS5L/O4Kb7kO0aN2uPhzGSPF2SJ+DzGSfF/YbrYO3PTiiM4uL8OIBt8sxe+uP7k1oymUYq0l0fE1UXc3WdhO0ZLmCGwGaZBIEKQIBqmDIKQDGQBGKxAAJysm35mYxOLU6jc/cXBcG0X2bVdylOXRGCxUpSd27f5wRPyK+OF7GCl7vC2qX79CNjcLJ+9ZJcF/BAwW8n8RoIYiy7Ur91tfDuIrYrKWG0tfjwSX5IuO3ILVX7rmgp19HuwlKXLR6eZUzySrVlfclrzYa1FJlRqqpfDboJCjd2SZpqezbjbeT79BXhlTuoxbfOT/CDlA4SpP+PTUdYO/fzE30lb0JlfDt8ivr0H3j1mamnU18foxmvrfrw8egW6+B2Jjr4r/GaYDhpWa8TbYOV4R8DDwibLJnelE3T5YumsakPMakUTAwbBMQQaqQDHGBIZG5AhMQAg5zC9GWnCz9GZR4N1HFRXW5sMwv7OVun+yLsnh06jv0+5Dyzj0eCNXOXbMU404qau7Xl1vbqT6GztNP3VbyLSLHYyPNye/jGBp4GnFaQj9BqtTXQlOZEqyv4hIhAxEU+KRWYqhH5UW1SNuJWYrXgZ1tS4umui4FJi6a6F/jChxPErVC6nxOGtqiNUjdLqiyrsgSWpSHnmEWorGn2df/T8zN1ldmh2cXYfiUp8pX+Fs2Aw2CyqQJABsEQalgMJiNDI2zgmIAN1Y3TXVEDZWW7XcXzX1RYMr6S9niqcuUnbzen7EvNXYW8Nss3MR2MSNGatxFji11R44h0ono9UdgKA1UxS4DbxqihgeOskUk3oxnM85Svdmer7Qtvdglrpe480ptizxEb8ShzGHNEiFd27dSHhvJsr8dirm4hG06iyZFqLUkJ3Gq0dUbSlFnE0GQq0Gud9SpjEm5XW3atvnWnijVZ7ZtXarsFhMBsu8xGCE2AINSIxWCxkERs5gsARkTHr3Zc4yi16ksbrwvFoVo2GqzkwssXXiotzm4pXuzJ5rmyprepuq46tSklGDtx3evFGsx+WqtGN+F1JrqdWpU3TVOVLeS1jHdenoeKvHe3RmLTH4spl2b4iW69y6l43NgsAnDenKV7cOFhnC4CS+BU4rguZNraQfEzOb0pWJzt5lnibquMXzsrl9s3kVON3Xs01wUlfXm/2IWNpJzk2i6yOO9HdaTtwT/cpyyE+OzKjrZBCFSc51N5N6JJLRKy0XAraWWOc2oX3OvJHoLwFN8YL8EHFNJ2Ssl04Gf1Jk/0oiGYr4BQRXzjqXWaTKVs3VK0Yh4+64DmSy3px7pfgbxurUepNyShuzVuSbfpb8m4+WZnKyv5DbCkwT0PGRgBMEQalghMQZBYDHGNsA4QU4Av8C7xXgS4x6FZldTsos/aWRz7xlpdbxztYN4p6EDFe6LjcWopyl7q49xClm9OVO8ZJrXUIhRl8dBupZevQfyDGqlVcKr0lpGXK/Qp8wzlb7sr+BAxeIdW26nf7FOPSPLvp6nVasUGZStcDJsZL2SU+KRHzKqTiO1JnpS4yrcgEmoR2Wh5ZR6z1LrKaVob3zfYq6dNOVnz0fmaGEFFJLloVpCPlt1jmCwmCyqAGCExBBqRAgZDIDYIp1gBDhWIAS8BUtdeaJU67K2lO0ky0STPJ54yde/1r/jhcM9BvEYCnKLTpxtrpZcxKsZr3FCyT43u3yKqeYV7tKEm/7bEqxr1x2hYrZOn7yvfpyI6y+NPgh7EVsVPiopfqStzvoUuKwlWWs626u6+vhcpk/wBs2rnaww+OTmqd0m72JWKodltlXkuAjCanq2no27yZcZpUvBmJ+ek9nO2dt7xBmyTVqWT72QXIrCEnaPvLxRoSkyylvTXdq/wI82dPEypVHeDa3Jc47yuk+6+hanwh5e5XchsOQBtIjBCYIBq2Aw2CMgnHM4AFiCsFsA5sl4TE8n5EJgNmL05RinjvwnV/TqEbEx5oi4LG62l/ss91HhmJrLpUvFo2Gfr7z4X77RRAqYNt3d34msqNcNCnxVS0rDi0tWjVXQotvokRc2xaSt6ErH45RTtyMpjcS5ts3Wuo3tgatW4NNNuyGY3bsi6y/C7viXrXXntbEzBUlTj38WzDZzifaVpy5XsvLQ0+0eO9nTsn2paL8mLKz9Ix321mz2c71qdV9rhCT+LufeXzPNkbHIc3VSKhOS9otNfjXJ+IokphbMEJg2Gy1jBYojGQGccxLgCSAbFkwWAIwGGwWgALE5YqUIpyTcbXT6EJmoq4dPCUKiXCO5P1bX5J+Wuwt4bTFmXrZrHjvFLjsxvLs3NBj8ppz1tZ9UUlbI5SuoNv7EIir1Ta0s9jcTfi/IhK8nZf68TW4DYerWbfCCesmuPVRXNltT2M3NEv3ZetNee98lkcFhbd7LmlQtG74LiaCjs/u8jLbf41UoKhB9qavPuh/PD1LcchHdli86xvtqrkvdWkPDr5kGKFsOJE2jbQkQ5goDXuWbQuNo1U5L5l7y8VzLxZnSf/AJYephTrhpY9uYjOYLZpMjYItjrAAMRoMRgAAsSvWjBXnJRS5t2Rm8z2pSuqC3n8z91eC5ga+xOIjBOU5JJc2eibKwjXwNP5akFKN+OuqZ864vFzqO9STk/ovBHvWR5vDBZXhpz1l7GCpxvZzlu/bqzVK8pyBM8e0DMMqcJuL019UXeR5DvxTknGn0+Kp+yMzl+2dSrO+JpUqkb3SS3JRXc9b+fqemZXjadaClSknHg7W7L6NchX9S1J20dN19utoyvyV4aKSSSSSskuCRCq4ZdCxqyIjNQxLPbQ1oYejOrPSMItvq+iXe3ZHzxnGPlXqzqz4zd7dFwSXgrI9F/rJtFvVVhKb7NO0676zfuw8lZ+fceYtGbSdYN2FsFY4y0ZlxBYtzhGEQIQQe22OaFYMmbSI2CJcRsAVsoNoc/VDsQSlUau78ILv7y0zDFqlTlN/Cr+L5I80qVnOUpyd3J3YHEDxeMnWlepNy6dF4IZCsIxNBZ6HVc8R/x6au1Tw9JW5K8bv7nnR69sJh7UXVnbRJXfKysj2enH5TP08vt2ysR9pWEySFODnUXupvd62XAz+G2vxEaqeHcaaT91R7El0kuYu1+Mc6icZd2hTOTpU95LtSe6u7vOhb4nk8Pjjvp7Ns5tPHGJx3XGpBL2qV3DX5ZfhkvaDMo4XD1a8+FODklzlLhGK8XZeZD2NyxUcJSjazkt+r1nKWrbPPP6ybRuUlhIW3FapV6tq+7H7v0OTfNnHUrudvM8bipVak6lR3lOTlN9XJ3YwhQWRVcDUegkqvQbbbAEihRbHCMLECYlgD2psGTOkwGzSRGwWzmCAZjbnGWhGmvivKXgtF9TKRVkWu11bexDXy7sfyVYm4+CNgzYUhuQBIy6CdRXV0tbcnbqey6zwilDsNRtuw0j6Hj+VLtN9F9z0LYzHzlL2bleNuB0/Ur+Gud7kzyhRuEvaa2bvzLnZTJnisclVd4U0ptJaNLW3qRsypbteStbXQ039PKlsZOPzUdP7Zq/0aLez/HrHrfueh4quqdOc20owi2+iSR8w53mDxFepVd+3Jtdy+H6WPbf6v5t7DAumn2sRL2ffucZ/TTzPBWcm0unULEFYJgzcoiiTZyQG4QI6wgRI4I4A9hYgrBZpMkgAmwbAHm2czviJ/rl9NCOOY7/ALs/1T+7GmJskhsckNgFjla0l5Gs2Qq2rLyMpli7L/V+EXeTVtyojserH/OHL9ru0tZthS3akJ9VqPbH1lHG0H80akPXdf4B2qe9Qpz6OxX7PYmNOqq0/dw9KtXl37kVurxbaNeX+KWfB++Fb/WLN/b4900+zh4Kmv1y7VR/WK/tMKO4rESqTlObvKcpTn4yd35ajZxpdaAsCQbGkIyJBBJCACCi2OAEBuc2DuiD2NgMJgs0mQ5nDWJqbsZPom/RAHnWZW9tUtw3pW9SMc5Xd+pwmySADkAAWuWrseb/AATaMrNMh4F9hef3HoPU7ng68dXK83d7Nti6u/gL/LJX8DNZ1jfZ0JRXGvGMfCMZKUvW0TQ5BP2lCrS6wdvFLQ8/zeu3JRfwLdt331/HoS9u3HxzH2PUrt/8QkIzkczkOqGXQ5I6IoGQ4U4CICxZsRsDJYS4kpCWYB/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56" name="Picture 8" descr="http://www.praha.eu/public/0/9b/9e/885334_200362_Hudecek_lo_1_3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922960">
            <a:off x="465430" y="964031"/>
            <a:ext cx="2566507" cy="38557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38790946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5" name="Zástupný symbol pro obsah 2"/>
          <p:cNvSpPr>
            <a:spLocks noGrp="1"/>
          </p:cNvSpPr>
          <p:nvPr>
            <p:ph idx="1"/>
          </p:nvPr>
        </p:nvSpPr>
        <p:spPr>
          <a:noFill/>
          <a:ln>
            <a:noFil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marL="0" indent="0">
              <a:buNone/>
            </a:pPr>
            <a:r>
              <a:rPr lang="cs-CZ" dirty="0" smtClean="0"/>
              <a:t>Počet obyvatel:</a:t>
            </a:r>
          </a:p>
          <a:p>
            <a:pPr marL="0" indent="0">
              <a:buNone/>
            </a:pPr>
            <a:r>
              <a:rPr lang="cs-CZ" dirty="0" smtClean="0"/>
              <a:t>a) 1 365 910 </a:t>
            </a:r>
          </a:p>
          <a:p>
            <a:pPr marL="0" indent="0">
              <a:buNone/>
            </a:pPr>
            <a:r>
              <a:rPr lang="cs-CZ" dirty="0" smtClean="0"/>
              <a:t>b) 1 </a:t>
            </a:r>
            <a:r>
              <a:rPr lang="cs-CZ" dirty="0"/>
              <a:t>263 </a:t>
            </a:r>
            <a:r>
              <a:rPr lang="cs-CZ" dirty="0" smtClean="0"/>
              <a:t>591     </a:t>
            </a:r>
          </a:p>
          <a:p>
            <a:pPr marL="0" indent="0">
              <a:buNone/>
            </a:pPr>
            <a:r>
              <a:rPr lang="cs-CZ" dirty="0" smtClean="0"/>
              <a:t>c) 1 365 914</a:t>
            </a:r>
          </a:p>
          <a:p>
            <a:pPr marL="0" indent="0">
              <a:buNone/>
            </a:pPr>
            <a:r>
              <a:rPr lang="cs-CZ" dirty="0" smtClean="0"/>
              <a:t>d) 1 231 945</a:t>
            </a:r>
          </a:p>
          <a:p>
            <a:pPr marL="0" indent="0">
              <a:buNone/>
            </a:pPr>
            <a:r>
              <a:rPr lang="cs-CZ" dirty="0" smtClean="0"/>
              <a:t>e) 1 314 027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1026" name="AutoShape 2" descr="data:image/jpeg;base64,/9j/4AAQSkZJRgABAQAAAQABAAD/2wCEAAkGBxQSERUTEhQWFRUXGRoYGRgYGRgcGBscIBgcGxwXFxwYHCggHBwlHBcXITEhJSksLi4uFx8zODMsNygtLiwBCgoKDg0OGxAQGywkHyYsLjcsLC0sLCwsLCwsLCwsLCwsNCw0LCwsLCwsLCwsLCwsLCwsLCwsLCwsLCwsLCwsLP/AABEIALcBEwMBIgACEQEDEQH/xAAcAAEAAwADAQEAAAAAAAAAAAAABQYHAwQIAgH/xABKEAACAQIDBAgCBgcGBAUFAAABAhEAAwQSIQUGMUEHEyJRYXGBkTKhFCNCUrHBCGJygpLR8BVDorLC4SQzY7NTo9Li8Rc0NVRz/8QAGQEBAAMBAQAAAAAAAAAAAAAAAAIDBAEF/8QAKBEAAwACAgEEAgICAwAAAAAAAAECAxESMSEEIkFREzIjcYGRFDNh/9oADAMBAAIRAxEAPwDcaUpQClKUApSlAKUpQClKUApSlAKUpQClKUApSlAKUpQClKUApSlAKUpQClKUApSlAKUpQClKUApSlAKUpQClKUApSuDG4tLNtrlw5UUST/XE8o8aA56VQR0jMLkvg2GGJgXRcBuR9428sR4ByY7+FXrD31uIroQysAykcCCJBHpUZpV0SqKntHJSoXam9uCw1zqr+Ks27n3WcAjuzDl61MWrgYBlIZSJBBkEd4I4ipET6pXxeuqilnIVQJJJgAeJNQdnfPBu+VbwOsTlbL/FEetAT9K/Aa40xKFigdSw4qCMw8xxFActKy25vFjdo3GOEvDC2bbskZQzvH2mJ4fsjv1mrDuFt6/da9hcYQ1+xlYXAABcRphoGmYEEGAOIqCtN6LHipLbLjSlKmVilKUApSlAKUpQClKUApSlAKUpQClKUApSlAKUpQClKUAqs7e3+2fg3Nu/iALg4oqu5HDRsimDqNDrXf3u2ocLgr98fEiHLP3j2V/xEVhW4uzbOJuXbmJGc5oUtrLGWYnvOo9zUaritk8ccno3/ZG1rOKtC9h7i3LZ+0vfzBB1BHcdahekZScEygEguhYidArZ5McpQDwms22LjRsjaKOspg8RNu6pnKrASlwCOXhyJrQ9r7zrdsXRYXMCjAsw01EfDxPHnFcT5rx8nXP468/BQrqN1PV526qYzkGZiIOuaJq+dF2LL7OUMCOre4gLfaAcsCPABsv7tZZtFL/VBEZchMhjOYae3rWm7gbxo+FtWboW26KLfchy9kRPAwBIPf6VVhXbNHqX4S0ZNZOdWe6mZ7suWgRJbUmTrq1aN0M3itrE4YnS3cDKn3Q41AHIFkY+ZNVDaGCw+HxOJsyGVICFmmBlzaHMO8Cdfhq99E2z7YwzYpZNy8xViST2UZgojkeJ9alCaZzNScI7PSBiyGs2uIeSRMcNJPfE8O81X8Utq3ZZXtCBoNAZ0JnTUac6/d6cNiLm0AM63LCtnBnVDl+ADvkLNVvfXbJtqqKrF2zDT4QSNWkcgM2njUb260dwpKNsn127iBsKcO7C7cuLZtPxZUZhLTyhcwnkSKp9vc5bSfSrOJdMTaObrW49Z4lokE6azMnjV42RYtjY1rLnGW4JBHOQWA7wAJ9K620ysCVUq2Y6SNYIUyOf9cK5dVy0hiiHLbIrYWMCBQFy3GCXYDEZetti4QRw+1HCrrufhUtG/jNcpRLepLMSpYsNfF1XzHhWT469cbFPfkozmIX4YChVAmeCqo9Kve7G0HXAvh3ACKS+aTmKznIYcONWPFUNvT8FbzTcpJryd3Hb5bRN8C1hrS2QxBZySxjiNCI89Z7qutrbVv6M2JuHIiKzPzy5ZzcOPDTv0rPExhNvMSDKzETHeakt38M+IwWNw3xB1dV5DMbcLHdr/lqGPI29MnmwqZ2R9jpYuM+f6IBh5/8AE+ty/eIy5Zj7M/vVpuExSXba3UIKOodTyKkSD7GvLuz8RmlGbqyJnNwBEaEDWZHPurcuiXEte2YA3wq9y2hH3QeU9zFh6VbLe9MquZUporG1N6dqY0m7gGFjDSQhCo1x1ExcY3AcoaNABIkVZujney7ijcwuLAGJsgGQIzodMxA0DAxMadoRHAQ+H2SuFC2IJ6tRbOvEAwJk6SIb1qU3TwFu3fxWOOiqnVTOmVQrsfHguvgahNt0WZMcqNovRNftYx/aRv3XxF03GuBmyA5ioAaMtsDQAacNfOtJ3Z20L2HZ3Otuc08YAmT6SPSpzab0VXicpMnq6e2MeLFh7pE5RMd54Ae5FZPtTpTx1211uCweS1qeseHYrOkKCI048fzrsbrb+3dqWsRhr6ot1bXWoUB7eRgXBBJg/DHma7y+jixva2d5tv4gN1ovktxyaZD+rl7vHj41ouzcWL1pLoEZ1DR3SOFYzaxH/UDFwdAQeJMeXH5kcqm+kG7irNvCbOwt02s6s128DlJAIGRCNVEsSYgwAJ1NVY21vZfniXrivJqlK867Q2bidmlb1nFXDcGuhMHwYScwk8++vQmDuFraMwysyqSO4kSR6GrZpV5RnuHD0ykb470YwX2w2z0tBrYBu3b0kSRmCIoPEKQSTprHfXX3E31xV3FnBY9LXWFGe3ctSAQpAZWBJ11kEd3Cult8dXjb7Sys7GREiMigHTvEV2N09jg4+3et/wB0j5idDDiIAA7wPaqlkfPXwaKwSsXL5NKpSlXmQUpSgFKVw4rErbUsx0HufAeNAUrppxAXZbqTq9y2oHfDh/wSsu6N9rhResswUkhgTwIOhE8jIPuKmemnE3nOGuu31RLL1Y4KxEzPORpPh41UtzLDfTFyANIbMp4Mvd5+NU5NVLNGLcUid6ScfbC27E5nZ84EjsrBkmCQJYwB51K7AxxfZ7a/ZCz+8ATVY6Q7FpcQAgUM1sNAHA5jAPj4eFfG5mJfqb1oajq2uAaz2WUsPODPoa7h0tf2c9Tumy02Lt24EsW8ubhmI5D+Xf4cKtG7+7/0e2quxuMCWJ8WOv8AWlRe4GGzZ751+wp9i0fKrrbMj1Neh+OJ6R5zy3XbKFtvc/tNcFvOjOTBAJUseWvCT6aVLbubvmxYe2XMu4uEJOUdkKFJGjfDry1HnVqihFVrDKpssr1FuVP0QdzAqi9zfZP5DlyrsHdO3fUNeBg65RoY5hjx1B1ArtnAi/cUNqttw/qsQPc/I1YRVN4pVbL4z040Q+19kBkQrMWlyhdcuWOQ7xFVuzuy113cHIuXKDEyZHD21PlV/ivgp7VBY9WrRP8AJvG4Zll3dRg8PowPofEV8bV2hYw1tke4MxEZAZc+EDh5mrdv3fZMG921HWW8pHuAR/Dm9hWDXBJLHUsSSeZJ5nxmtd5eU6ZkjDxraL/u/js2EGSCUXIwMzoOGnEEVO7H3jCYYW8GwuXnGa65EZGPFAp5gzqdPOs73P2omGxA64E2X7L6nQcn0PKfYmovEYkpib1yyxX618jIY0zmMpHKIrCsWmzfeZVKX+yV3k3UJ+stgi6ZLKOB7zPJj8/nWvdF2I6vZ1iy6lSiTopg5mLQT9+TqKrG7W1kxz27RHaKh38tJ+Zj96tEVQAAoAAgACpY5ZVkpLwVfbrL9JuG8uXN8M8GAAAKkcTp8PGe/jX3jreIbZd61atQzHsLIDFCwLZgdASM0CeBEwdKsl2yrZSyhsplZAMHvHca5BUlj87OPM3KWjF9ibRKZ0uZkuWiQUKnMCWzdnu0I48IqHxe9161gsRbt9lsS5ZmnVbYLDKP2gQJ8++tF6XLYt4NsVbUC4uVWYDUq5y698MVjzNUbYXRhjLttXuvbtIyg5Dmd8pHAjQKY8TrVfDiy55VcotmyrbC0toMoCyD2eIyjs8teNZo+0bmBx15sOxWS6GOaN8Sn+tCBWkYYXRNlDKo2TOxl20ABEALJ01A1roYrorbrjdF3OpJYpHakmYk6EfPWqsP7NF+ep4ohbTGwBoMxPHjAgER48atG1doHErYu3xJtK6gqSrHNlImD+pxHfXTxu77tpGWOM6QBUbjsQWFu1ZcQrw7CCNBIHlMVuyY1wevow4sjeRb+yXfBLibluyZz3HVczExHE8+MD8K1vHbRtYdR1jBdNBxYx3Aa1hWNvAXEJL3CNQ6hQiMDKwBBmQDMGIFTI2y1xs1+WJ4tz9v5VH03pm45Mn6rMuel8Hc23tdsXjTctzbQKLfaAmQxMniJOcR/tU5u/hPo7i6HZmIgiTB7wQNCfTTlXLs3JklYIgRw9xXbFWLBCp0VPPThQWHB7WS4cuqt3Nz8jUhVLcDUVY9hYs3Lfa1ZTlJ7+4/13Vy415RGa2SNKUqomfhMcaqm0cf1zz9hZy+P6xqx7StlrTqOJU8OenD14VUbCjNbzAtbkSJA48yYkwY0BqnK30W418lO6ULJbBgupChs6kjiPhEe9Ubo1usccqqdYbj3aSPOts6TsB11i2gE9oSP1Q6Ej2FY/uRaFjbAVvvXEynxDRXNaTkmnvTO70s7MFlxcX7Tkk+GVI+cipnos2cEwvWMs3L2cqSNAkIPmT/AIa7/TBbBwqSOLhT4faB/wAPzrj6N8cStq0P7uxoeAIa4YB8QFFR3qSXbJPd3auEw4ODW5la07LDgjixYdqIPZZedWexcUiVIIJOoII+VZLt2/b/ALTeGBc5c6gEQ2o5iD2cvDuq97mXpw+XmjuD6nMPkwrdiyunp/Rhy4VM8l9lnFfjnSvwVw4y8FQseAIJ/iFXmYjLW0sl6Lb83LAEESWMBh4a+OtS2xNtnE3LoUAC0QjQftEBuHIZSPes93Xu9YrMdCczHzPan5ipboWssLWLdySz4gqSeeRRr5ks3sKwTbvJTPUvHMYpXyaUprivuY04+Ncq1xXlkj+vKrTOZ7vvtay2z2DXIZnIIKv8YaMpgciOPDnWSXOFWjbiXDhMVbvNmuWbt05u8ls6nw0YVU37ayPtAGoRTptP4ZbcKUmvlH2K+WiD4a/nX4jcjxrq4l9HXvK/MAflUys0Doex1hGvK5YXmyZeySMqnXUcCWYaeArVrGLV2bIZgwdCNYHf4EVjHRnY/wCJuPyS2B6k/wC1a1sASpYiJZj88oPstQinyaJZIXBUTRr8Z4E0rrYxM9u4verL7girSg6m8mCW7hLqXOBQH1UhvxFcmEvKMMj3DlXJmJOgCxMt6Vn+Muhtni4QM2QAyNZGh148Qa5OkXbcW7OHByq69Y3iBAUeUyfQVVH8t8ejTcfjne9nf2Pt+zcxKHgL11wBwICjsMTxE5UH75FXlW5gyCBHlxn+vCvPS4vI2ZTBUhge4jUEGvQAxSsmccInmOXjy8anmwTi/X52RWR338FK6WGuW7KOhhC2W5Hcfh9J0/eFU3B4BCw7AJOpgeEk+wrQelFJ2ZiO9UDeqsDPyrO9jXsyA6QEPyEfzrT6V7lpmfMtPaO2w51w9ZrH9eX4V2XaBHhXWtAST4n+X5VuM5ZdjYgiyNeBI/l/mFXCy0qKpWy1i0v67k+gP+wq3Yd+zrWay1HzbuAu47iPwqY3WbV/GD7E/wA6ruHtnrHOb4gCQI01Me4/y1YN2mHWso5L+YqrKvaycdljpSlZC4VSdtYm3h7rW7kw8lAoJ0iTyhQNdTA0q7V83VBUhgCCCCDwI5g1C55IlFcWVHCbROJt2y4gqpUzzOYiTy1Cg+tQuN3PW7jUxRIXJGizmJEwSeA41JbAdGtKUYMNdQZgjSCe8cPSu9jcT1Vt7h4IrMfQE/lVD89l/XRE73bKOKwzIfvAjukED+dQG42CuWMVfs/3a27TzHMgrl9kn18ateEv58PbuH7VtGPdqoJNVPbmJs20fFknS3AIPiTmXnJJA/dFcfjwThcjOd8cSqbWvMvAMpP8Cz/XlWj7mY1etInS6oYcxK8fk3yrF9rbVOIvm63HKqzpLZVAzNHMxNaBs/bVixcw7Ya7nKIocFWXtqoV/iHBxPCdZrXK46r67M2+SqPvr+zYQ1Qe9V0/RnAOUHszzMtwHpJnwriwu82HuAklrcAkrlOoHEgrOg/OqtvnvJbdVCSqqSZbiSdJA1J0nx9q0Xknj4Znx4K5+5eF2dfYGNjFPbEZWGVfMLr+I9jV26MLJt28Urc8U7DwBRI/rxrHbO2LFrHBkuFrQgqxBUgzDTmjxNbBgce2GFxlQOr9sakagdwGsgDnyrElwvybqf5cfgvU1xXj/Osv2jvljWYG1ct2u5RbDBvCWkz7V87M36xun0jqIJHxW3TTUEkhtOWuXvrW8Vr4MSyS/k49+MCLS4/l1gW572wn42zWbbOw79WMqsyqILKCQD3MRw9a0LpNxBNi9ceELIqQDMkZuGg+/wDKqjsW5ZW0B1jpc5spdDB00ZAZaOcCs+JbdNfZpzPipT+iMSwWJygsYJhQSYAk6DuAn0rgOBdvrcp6vQFo7OaCQpPfBJq57n7U6hr+TUsYN15N7LEmNNASePHhPAV0N9NtZLTWrThQwGZQvGDmHlJC6nl5zR2+XHQWPePm2SPRgumKY8ZUekEj8a1HYSEWkkzIze+oHzrHeivEMbeL1k9mB6Hl3Vs9rELAOg9dD5E/nXca9zI5n/HJITUZtTHC1bZtSdQAATqTAmBoJ5mu51yjiR5SP5zVc21tNGKJ2lUtqdAs8ArGSdTw4CR3kVO64opxw7rSIfamCF219FUgMyNl/aOgn1PGqjverG7Y6wdtMLaUjuaWLfOvjZW94/tfrWM2yxtoOWgIQ+GZv8w7q7XSNcLYtHIAz29MveGJMzxPa+VR9LqciTNOfdJtdIrjWVPKa2/dfEdbgcPqZFpFYweS5TBOh4VhwNa30a4sPgUtzqjup8s+f8Hitfq17EzNi7O30k//AI7ECfiTL7kCsu3af/hwpiYAnMNeJkRyM1oXSmbhwkWyAestzPMFo/Eg+lUPC7Ha0HzMjIRmIyKY7ypiec+tZsfqIxd9lv8Ax7y9HK1p3kKwAHGOPeBI7/AVxLdVEjUQOBJJnzJ110rv2Ni4u6soFsKeBua3D45R+ZBodjXMNZu3r9zrCqM3YBHBSZie4fKtUermu1oovBxfh7LILeVbanQhVH4E/gKnlbTQSY9BUatvOQNJAGvh/U1xNvXZDslqH6touHhMcQnkdJ8CPGu5LULbOY4q3qSVwthQWufaYCT4CefmTVg3YwcB7v3jA8gdfnPtURu7esY126twVQDMo0aTyPd8J8fxq5W0CgKogDQAVTlybWkSmddn1SlKoLBSlKA8wbwtf2ftPFJbuPaPXOwyMVDK5zoSODdlgNRxFfWN38xrWWtXLodHQq0omaCIMFQNat36QGygt/DYpR/zFa0/mvaQ+cM/8IrMsFhevv2LMx1ty3bnuzuqz86lpPs5tljwG++KNpLBuBbaoLYhY0AAlyO02g4ArNRe9m9RvWVsBSBPaZoBIEQIUxxE+EwBpNRtu2yFkYQykqw7iDBHoRUbtH4hUXjneyay0lxOC1xqRw5idYqSXZQGx1xPAtjTaH7IsTp4Zi3tUSnCrEVsl7G8rhMrDUac9QeIiY9661/GtdOZ/QfnUluFsRcbi3tNyw+IYftdWVU+jOD6CoLDtKg+FRmUmTrJTWmdS6suB3kD30rZUu37KthwcwtFrYJaCMrELrBJAge1Y5daHU9zD8RW2Ye5nxGKJ/8AHvD2usPyqyYm9qiqst49OWQYW4S2RZYK7kKNAo1LAH7oPnpX5suX1uksOEaAEeMaxw7h461ctx8GGv4tiNFslJ7s5/khqp7tSRMgad3zrRXu3KeujPD4tU1vsrnSLjbl25kAbLZQXmkEaG4ttfIdsa/rCuhgCOAHIfhVu2UDjbm3HVcwTBdWgjXQSB4mbXyqt7pWQxDHXQVlwzx8GnPbv3MjMYpFxeI4+BiIPDXn+NdXa2HyWxAiSBP9eVWDa6B8cqRACCfMyfwio3fm6A1uyNMozH10HyB96setNlc72kSnRVeCPiCfuoPm1apsrEF7CZiCe8cDoJjwmazroXtB2xSsoZStuQR4vWlYkBYVRAGgA/AVXjj3ci7Jk9ig4sDibi224M8EgcPIVD9c1y1cW6jBcjZpUiZBkCdSf68pu9gmw18IzSYEnxIBMeEyPSpTZ6C5iLangDmP7okfMCpZIVaZHFkcppfJ5qx2Fu4HFNbeOtsPB5rIg8+VX7aNu5iglxyOwpA4azB5fs1A9L+HKbZxYI+JkYeIa0h09ZHpU9u9iM+FU/qj3iDXcMp1t9oZMlTLS6ZBm2Q0QSfL/ar50VWFW/edyFfKFVToxkyxAPH4UqpzFwRzn5R/OpxLwTC37sw2RyO/RTEe01Z6vJxjX2x6WXkp/wDiI7pT3ma9jVwtlz1dvS5H2rkzlPeF09Se6pe2IUBpZYgAD3B8Z9OFZjsFc+Ns5jJe6JJ4mTqTWy4sC1DqcsHU+dYMsLo04crnySVi45Rc3GAZ568iKh97WP0PEa/3Nz/IalcG5IMmfGq7v9iMuDuj7wC/xMAflNJXkjT+SlW9/wDF9WLS9WoyhS4BL6CJBJgH00qK62RxIPmaicL8VTIPZrdL2vJkrwzU/wBHxznxo5RYJ85u/wC9bLWedCGx+p2eb5EPiHLa8ciyqDy+Jh+3Wh1nt7otnoUpSokhSlKAz7pywIubKZ+dm7bcerdWflcPtWG7tf8A3+Cn/wDZw/8A3lr0P0rCdkYv/wDmD7Op/KvPu7Cr/aGB1gfSLEnx6xfzipLo4d3f3C9VtbGoBH1pf+NRc/11TtpfFWp9OGzOq2ml4fDiLYP71uEb/CbdZftRCDrXfgfJp21epG6WG6tZLXxJYai5nuZ2X0BUfqmsyBha2DpDw4XdfZoUQB9FYx3th3JJ82YnzNY2uulF0cZqv6PmBz4zE3SpyrY6vNyl3Bjzi2az/aWA+jYm/hiZ6m49uSIkKxAaOUgA+taj+jjd7WOTwsN/3Qdfb51V+mjCi3te8VAXOlu4fE5cpPulcXYfRn2JbtjzB+dbJupiOtuYp544m+3vdY/gaxrEjUGtB6P8YBbcvxdmbTvPE1bjXuK8v6ms9GqE3MY0dkm2obvIz5gPLMPeqFsOOquTI0IUnn3RV83D2ulvAYq6eNp7lxhzIyAj3yx6VnmC2oOrPCWBkARBMzHcJq2U3VFNNKZO70KYpUs7XusYdQGbuChbxHzDVUdySQBP3R+Fc3R9jilvbVkCM+CvPPdkYrHqLx9q+N23iyx4QJnTkPI1THbLsn6o6uAudbjrjjUZo9AAPavjpUsqmMtovxLh7Of9tgXOvPR1rj2Tfl7riQDJ04/y/wDmu7002su2LwgD6uzwEDS0o0HIafKl9I7HbJboTaHxQ55bX4vWl7Ptdbira8gwY+S9r5xHrWa9ECKLd94lywU6/ZCgrHqWrVdzIOJuHuQ/5hXZ8S2cfmtHzv0Mt+2/ev4E/wAxXNufLYh25Kse5Ee4Br56RrcmxGh7f+iuxuYpDNylRI9dNfU+9cf6HV+5jfT+kbWGvHD2z5dq4I+Xzrh3MuThgDykekmK+enTEBtsXBM5LVpT4HKWj/GPeuzsbZ7WLYttxCoSO4sgcg+RYj0ruD9hm/U6mIP1ygdz/wCmrlubsD6TYxxunNbWw1pAeAdkJLeagLH7VUm284lREwpI14yf9q1TdjG28LsPE4i5OUm8WA4z/wApVHiYUa99Tzaa/wAkMTafj6ML3OGbHYb9ufZSfyrWN43+ocDiRWVblrGNw57mj/CR+dahvBc+rNZMvZpjoktjXc1lGPNQZ9KqHSbf+pRfvXJjwCn8yKtOyLDW7CIx16u23hDIG/1fKqV0mLPUHkBc/wBOtcxr3Hb/AFK/tHYBsYPBYo6/SWv+gQoqg+cO371cDHsitG6SsF1WwdkjKoZeqnvlrDM3u2pPfFZs0EaTrp/QrVjZns9SblYY2tnYRG0K2LQPnkE/Opqvi0sKB3ACvus7LhSlKAUpSgOltrZ64nD3rD/DdttbP7ykT868jFnstPC5aafJ0b8mWvY1eaOlrd58JtG6+SLOIY3bbDgSYNxfAhyTHcwrqBbv0gLgdNn3V+Ei8QfBhZI+QrGccZA/rlWnb44y3it3tm3laHsOuHYN8WYWirRHH4FbyI56VmjYdrnw6kcBzOh0A9D7V1HDWN6dp233TwQZhnbqkQcybTFW9lQ6+Q5isgtNrWub8biXRsjZptLcutYQ9YqjQC4OtZoMGQ4C8NZExFZ5tHZtpbVtrZuF3UMFyNqOevd4ieEeRMM0T9He/GKxafetW2/hdh/rFfP6QuziuLw1/lcstbPhkfN+F7/DXU6ArLrtS5mGX/hnkHQn6y3BAOp/3qzfpEr/AMPhG5i66x4FJP8AlFPkfBgt+rVsBWS0vDUSNRwP51XbGCuX7q2rSM1y4QqqBBJ8J0rsWcRfsA2u0kEyp0gzB4jvFTi1L2yFy6Wkbz0QYU3LeKLgNafLbPAgkBsy8eQcT51me1sXYt4i/bTMiLcdVDTnADEQ2piCDqTqNa1joLDf2Spb7V26Qe8Zon3BHpWD74T9OxZ7sViB5fXOf5138zVNkfwrikSu698B9rEAS2AvRBkCXs5gO/j/AIa6mzMZltso5gexFS3RfshsRh9qBbTO7YUqjL8Wac3VqDxzFV9vGq2pgQ3ZYdkqdCORBB1kGuRXlsla8aJTcvCm/irOHAnrLoU/sgy59EDH0qx/pCqg2lZgQ5w6lu4jrHC+ujfKqxuS7rtHC9U622663DN8MHRgf2lLL45hwq09Nmxb77Ta71RFs20AYZjmiZPmJiB3A+Ncp+UdlEd0YXCq3u7MPcL/AO4Vr+4P/Nud+UfiKyndHDGzYCgKWbtt2hIkaAgSZAitP6PM3XPMR1fL9oR+dXUv4ypPdnL0g4iL1he5Xb3I/wDTXNuFiusuXv1Vt/Mv/IVHdJdktftkCR1cH+I1V7G8n9nYXF3QCLtxAloAH/mdrXuhRLeMVFr+I6v+wou1sG21N4L1mVXrcS9vMuoCW5XMJOpyW54wT3cKtG8F4DE4lRwF11A5QrFR8gK4f0fNiC7jbuJeZw69meb3Mwza9yq38VRu1bxe/eb7124fdyaYO2dzdI6GHuj6UT90AfIH860bePH27O64BgNiOwo4yzXSxPoiMfQVl+Ekuz99WbpNxCps7ZeEJK37dvrbts8ULoPjHJiS0A68e+u5X4RzGvLKXuu0Yqwf+ov41pO8d2EHjVW6N93DfN/FMPqsMs/tXDooHgoJY+OXv0n9v3Jt5hy/Cs2V7aL8a0i0KGW1hgwg/RbH+U1Q+k9OxabuLj3AP5GtE2viFdrLoQVOHskeoJ/Oqfvjs9r64dEMMcRbUcOLHIOOnFl491Rl6olS3JKdONopgdm22jMsgxwlbSgwPM1k6tKiBqdPOtR/SIW4HwRIY2wtwZo0LkpIMaSQsx51mOxLgF+yTBAu2yQe7OJnwitEPwU2j1/SlKpLBSlKAUpSgFefumfb2ExOOtoodzh1e3cdSACSwORZBkqQ0+JjlXoGqmejnZxxBxBw4NwsXMk5MxMlssxx1oEUB9zTd3dthMO/W27rXwpy9Y4ZiG/8orp/01FUrcPF4Q7RsLftZbZuAI3xEOTlXP4E6TynzI9PhYEcqhbe6WCW914wtoXZzZggmfvd0+NATTKCIPCvPvTFi0w+NW1hlOZFBuEiVE9pUHoZn9YV6DqI2puxg8S/WX8NZuvAGZ0UkgcATGoHcaApHQls66bL428ADdAW2B90GS3qQP4a7HTliBbwFtwfrReUWxEySrBgfDLmPmorRLVsKAqgKoEAAQAO4AV0dtbEsYtBbxFtbig5gDyMESCNQYJHrXdnNGC9FOJa9jmv4g9nCWnv8AOCMuvcIJPpVT23j7mPxr3yoV8S6kW1nTQKq6jVoAk8zJ0r1Hszd/DYdGt2bFtEfRwFHa0g5vvaaa1wbP3TwVi4LlnC2UccGVFkfs93pTZ0ieirY9/CbNt2cQqq4Z2CgzAZiwBPfrWC7+YBk2njFeAete5C6jtHOJ04wwnxJr1VUPtTdbB4l+sv4azceIzMiliO4nmPOuAjejPZ9m3s6w9lAnXW1uN3ywmCfDhWRdMG7n0PGm+BFjEHOsCYucbi68JPa/ePdXoPD2FtoqIoVVACqogADQAAcBUfvBu/h8bbFrEpnUHMNSCD3gqQRXU9HGtnmnYe7GKxatfwdk3VRsrAMocGAZAaBzB0mtX3c2ztGxgsTc2tbzJbVFs9ZbGdmJK/WZfiWSktx41oG7+wbGCtdVh0yJJYySxJPMliSakblsMCrAEHiCJB8waN7CWjDdj7SOJZwVDXZlUso4EHiBmPIkcYHj3ajuXst7NtzcTI7Ecx8IGg04alvepnB7Ns2p6q1btzxyKqz5wK7Vd51rTOcVvaKd0h4bs27pRmVZDZZMAwQSF5caomylwWLvDCYuwRamQQYQPlBUsykZSVZh51tbCdDVRxPRtgHvdb1RUlsxVWIUmZ4chPdFOda0OE72SGy9jYPZWHuGyi2bY7TksSSeAksZJ5AeNYOmBd70Ihz3WLKggnVpjlMTx5eFbxvvuuu0sL9He41vtq4ZROqzAI5jXh5VGbg9H1nZgdg5vXX0NxgBC/cUSYHPjrXYtz0KlV2YhsDANcvWAjDM91RBIgEuNGB4Edx10q97U6Fb17E3LrY4MLjlyz2ybmp5wwBjhy4cKsP/0hwgxwxi3Lg+uF/q9MuYNmgGJC5tYrRa5VOuzqSnoxPBbyYfZVt8Jg7HWSWF65iHClnjJm6sA9nT4SV0qAv7XF5IzCeBGmviK9CXcFbYy1tGPeVB/Gn0O39xf4RVXF77LOS1pIxjYeBt2rFpk/vQ1xv2usdNPS2tTW71hbuNsi4kqGzrPJkBdW9GUGoPfje9b+JAt2V6m1mVbnHrBI1IgZVkGInjM6wJ7otIu4hnAYBFPeVDHSFY8dM1cT2yTlqdsmumhLR2Pf64kRkNuOPWZhkHkTofCa867ubOOJxVjDzHW3FQmBIB4kacYmvVe8uwExttUuHRWzAEKykwR2lYQeJqJ2DuDhsNeW+qW86zlKW1SJETpPImrU9FWi2KIEV+0pXAKUpQClKUApSlAKUpQClKUApSlAKUpQClKUApSlAKUpQClKUApSlAKUpQClKUAoRSlAVu9uHs9mzHDICddJA9gYqcwOCt2UCWkVEGgVQAB7V2KUApSlAKUpQClKUApSlAKUpQClKUApSlAKUpQClKUApSlAKUpQClKUApSlAKUpQClKUApSlAKUpQClKUApSlAKUpQClKUB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28" name="AutoShape 4" descr="data:image/jpeg;base64,/9j/4AAQSkZJRgABAQAAAQABAAD/2wCEAAkGBxQSERUTEhQWFRUXGRoYGRgYGRgcGBscIBgcGxwXFxwYHCggHBwlHBcXITEhJSksLi4uFx8zODMsNygtLiwBCgoKDg0OGxAQGywkHyYsLjcsLC0sLCwsLCwsLCwsLCwsNCw0LCwsLCwsLCwsLCwsLCwsLCwsLCwsLCwsLCwsLP/AABEIALcBEwMBIgACEQEDEQH/xAAcAAEAAwADAQEAAAAAAAAAAAAABQYHAwQIAgH/xABKEAACAQIDBAgCBgcGBAUFAAABAhEAAwQSIQUGMUEHEyJRYXGBkTKhFCNCUrHBCGJygpLR8BVDorLC4SQzY7NTo9Li8Rc0NVRz/8QAGQEBAAMBAQAAAAAAAAAAAAAAAAIDBAEF/8QAKBEAAwACAgEEAgICAwAAAAAAAAECAxESMSEEIkFREzIjcYGRFDNh/9oADAMBAAIRAxEAPwDcaUpQClKUApSlAKUpQClKUApSlAKUpQClKUApSlAKUpQClKUApSlAKUpQClKUApSlAKUpQClKUApSlAKUpQClKUApSuDG4tLNtrlw5UUST/XE8o8aA56VQR0jMLkvg2GGJgXRcBuR9428sR4ByY7+FXrD31uIroQysAykcCCJBHpUZpV0SqKntHJSoXam9uCw1zqr+Ks27n3WcAjuzDl61MWrgYBlIZSJBBkEd4I4ipET6pXxeuqilnIVQJJJgAeJNQdnfPBu+VbwOsTlbL/FEetAT9K/Aa40xKFigdSw4qCMw8xxFActKy25vFjdo3GOEvDC2bbskZQzvH2mJ4fsjv1mrDuFt6/da9hcYQ1+xlYXAABcRphoGmYEEGAOIqCtN6LHipLbLjSlKmVilKUApSlAKUpQClKUApSlAKUpQClKUApSlAKUpQClKUAqs7e3+2fg3Nu/iALg4oqu5HDRsimDqNDrXf3u2ocLgr98fEiHLP3j2V/xEVhW4uzbOJuXbmJGc5oUtrLGWYnvOo9zUaritk8ccno3/ZG1rOKtC9h7i3LZ+0vfzBB1BHcdahekZScEygEguhYidArZ5McpQDwms22LjRsjaKOspg8RNu6pnKrASlwCOXhyJrQ9r7zrdsXRYXMCjAsw01EfDxPHnFcT5rx8nXP468/BQrqN1PV526qYzkGZiIOuaJq+dF2LL7OUMCOre4gLfaAcsCPABsv7tZZtFL/VBEZchMhjOYae3rWm7gbxo+FtWboW26KLfchy9kRPAwBIPf6VVhXbNHqX4S0ZNZOdWe6mZ7suWgRJbUmTrq1aN0M3itrE4YnS3cDKn3Q41AHIFkY+ZNVDaGCw+HxOJsyGVICFmmBlzaHMO8Cdfhq99E2z7YwzYpZNy8xViST2UZgojkeJ9alCaZzNScI7PSBiyGs2uIeSRMcNJPfE8O81X8Utq3ZZXtCBoNAZ0JnTUac6/d6cNiLm0AM63LCtnBnVDl+ADvkLNVvfXbJtqqKrF2zDT4QSNWkcgM2njUb260dwpKNsn127iBsKcO7C7cuLZtPxZUZhLTyhcwnkSKp9vc5bSfSrOJdMTaObrW49Z4lokE6azMnjV42RYtjY1rLnGW4JBHOQWA7wAJ9K620ysCVUq2Y6SNYIUyOf9cK5dVy0hiiHLbIrYWMCBQFy3GCXYDEZetti4QRw+1HCrrufhUtG/jNcpRLepLMSpYsNfF1XzHhWT469cbFPfkozmIX4YChVAmeCqo9Kve7G0HXAvh3ACKS+aTmKznIYcONWPFUNvT8FbzTcpJryd3Hb5bRN8C1hrS2QxBZySxjiNCI89Z7qutrbVv6M2JuHIiKzPzy5ZzcOPDTv0rPExhNvMSDKzETHeakt38M+IwWNw3xB1dV5DMbcLHdr/lqGPI29MnmwqZ2R9jpYuM+f6IBh5/8AE+ty/eIy5Zj7M/vVpuExSXba3UIKOodTyKkSD7GvLuz8RmlGbqyJnNwBEaEDWZHPurcuiXEte2YA3wq9y2hH3QeU9zFh6VbLe9MquZUporG1N6dqY0m7gGFjDSQhCo1x1ExcY3AcoaNABIkVZujney7ijcwuLAGJsgGQIzodMxA0DAxMadoRHAQ+H2SuFC2IJ6tRbOvEAwJk6SIb1qU3TwFu3fxWOOiqnVTOmVQrsfHguvgahNt0WZMcqNovRNftYx/aRv3XxF03GuBmyA5ioAaMtsDQAacNfOtJ3Z20L2HZ3Otuc08YAmT6SPSpzab0VXicpMnq6e2MeLFh7pE5RMd54Ae5FZPtTpTx1211uCweS1qeseHYrOkKCI048fzrsbrb+3dqWsRhr6ot1bXWoUB7eRgXBBJg/DHma7y+jixva2d5tv4gN1ovktxyaZD+rl7vHj41ouzcWL1pLoEZ1DR3SOFYzaxH/UDFwdAQeJMeXH5kcqm+kG7irNvCbOwt02s6s128DlJAIGRCNVEsSYgwAJ1NVY21vZfniXrivJqlK867Q2bidmlb1nFXDcGuhMHwYScwk8++vQmDuFraMwysyqSO4kSR6GrZpV5RnuHD0ykb470YwX2w2z0tBrYBu3b0kSRmCIoPEKQSTprHfXX3E31xV3FnBY9LXWFGe3ctSAQpAZWBJ11kEd3Cult8dXjb7Sys7GREiMigHTvEV2N09jg4+3et/wB0j5idDDiIAA7wPaqlkfPXwaKwSsXL5NKpSlXmQUpSgFKVw4rErbUsx0HufAeNAUrppxAXZbqTq9y2oHfDh/wSsu6N9rhResswUkhgTwIOhE8jIPuKmemnE3nOGuu31RLL1Y4KxEzPORpPh41UtzLDfTFyANIbMp4Mvd5+NU5NVLNGLcUid6ScfbC27E5nZ84EjsrBkmCQJYwB51K7AxxfZ7a/ZCz+8ATVY6Q7FpcQAgUM1sNAHA5jAPj4eFfG5mJfqb1oajq2uAaz2WUsPODPoa7h0tf2c9Tumy02Lt24EsW8ubhmI5D+Xf4cKtG7+7/0e2quxuMCWJ8WOv8AWlRe4GGzZ751+wp9i0fKrrbMj1Neh+OJ6R5zy3XbKFtvc/tNcFvOjOTBAJUseWvCT6aVLbubvmxYe2XMu4uEJOUdkKFJGjfDry1HnVqihFVrDKpssr1FuVP0QdzAqi9zfZP5DlyrsHdO3fUNeBg65RoY5hjx1B1ArtnAi/cUNqttw/qsQPc/I1YRVN4pVbL4z040Q+19kBkQrMWlyhdcuWOQ7xFVuzuy113cHIuXKDEyZHD21PlV/ivgp7VBY9WrRP8AJvG4Zll3dRg8PowPofEV8bV2hYw1tke4MxEZAZc+EDh5mrdv3fZMG921HWW8pHuAR/Dm9hWDXBJLHUsSSeZJ5nxmtd5eU6ZkjDxraL/u/js2EGSCUXIwMzoOGnEEVO7H3jCYYW8GwuXnGa65EZGPFAp5gzqdPOs73P2omGxA64E2X7L6nQcn0PKfYmovEYkpib1yyxX618jIY0zmMpHKIrCsWmzfeZVKX+yV3k3UJ+stgi6ZLKOB7zPJj8/nWvdF2I6vZ1iy6lSiTopg5mLQT9+TqKrG7W1kxz27RHaKh38tJ+Zj96tEVQAAoAAgACpY5ZVkpLwVfbrL9JuG8uXN8M8GAAAKkcTp8PGe/jX3jreIbZd61atQzHsLIDFCwLZgdASM0CeBEwdKsl2yrZSyhsplZAMHvHca5BUlj87OPM3KWjF9ibRKZ0uZkuWiQUKnMCWzdnu0I48IqHxe9161gsRbt9lsS5ZmnVbYLDKP2gQJ8++tF6XLYt4NsVbUC4uVWYDUq5y698MVjzNUbYXRhjLttXuvbtIyg5Dmd8pHAjQKY8TrVfDiy55VcotmyrbC0toMoCyD2eIyjs8teNZo+0bmBx15sOxWS6GOaN8Sn+tCBWkYYXRNlDKo2TOxl20ABEALJ01A1roYrorbrjdF3OpJYpHakmYk6EfPWqsP7NF+ep4ohbTGwBoMxPHjAgER48atG1doHErYu3xJtK6gqSrHNlImD+pxHfXTxu77tpGWOM6QBUbjsQWFu1ZcQrw7CCNBIHlMVuyY1wevow4sjeRb+yXfBLibluyZz3HVczExHE8+MD8K1vHbRtYdR1jBdNBxYx3Aa1hWNvAXEJL3CNQ6hQiMDKwBBmQDMGIFTI2y1xs1+WJ4tz9v5VH03pm45Mn6rMuel8Hc23tdsXjTctzbQKLfaAmQxMniJOcR/tU5u/hPo7i6HZmIgiTB7wQNCfTTlXLs3JklYIgRw9xXbFWLBCp0VPPThQWHB7WS4cuqt3Nz8jUhVLcDUVY9hYs3Lfa1ZTlJ7+4/13Vy415RGa2SNKUqomfhMcaqm0cf1zz9hZy+P6xqx7StlrTqOJU8OenD14VUbCjNbzAtbkSJA48yYkwY0BqnK30W418lO6ULJbBgupChs6kjiPhEe9Ubo1usccqqdYbj3aSPOts6TsB11i2gE9oSP1Q6Ej2FY/uRaFjbAVvvXEynxDRXNaTkmnvTO70s7MFlxcX7Tkk+GVI+cipnos2cEwvWMs3L2cqSNAkIPmT/AIa7/TBbBwqSOLhT4faB/wAPzrj6N8cStq0P7uxoeAIa4YB8QFFR3qSXbJPd3auEw4ODW5la07LDgjixYdqIPZZedWexcUiVIIJOoII+VZLt2/b/ALTeGBc5c6gEQ2o5iD2cvDuq97mXpw+XmjuD6nMPkwrdiyunp/Rhy4VM8l9lnFfjnSvwVw4y8FQseAIJ/iFXmYjLW0sl6Lb83LAEESWMBh4a+OtS2xNtnE3LoUAC0QjQftEBuHIZSPes93Xu9YrMdCczHzPan5ipboWssLWLdySz4gqSeeRRr5ks3sKwTbvJTPUvHMYpXyaUprivuY04+Ncq1xXlkj+vKrTOZ7vvtay2z2DXIZnIIKv8YaMpgciOPDnWSXOFWjbiXDhMVbvNmuWbt05u8ls6nw0YVU37ayPtAGoRTptP4ZbcKUmvlH2K+WiD4a/nX4jcjxrq4l9HXvK/MAflUys0Doex1hGvK5YXmyZeySMqnXUcCWYaeArVrGLV2bIZgwdCNYHf4EVjHRnY/wCJuPyS2B6k/wC1a1sASpYiJZj88oPstQinyaJZIXBUTRr8Z4E0rrYxM9u4verL7girSg6m8mCW7hLqXOBQH1UhvxFcmEvKMMj3DlXJmJOgCxMt6Vn+Muhtni4QM2QAyNZGh148Qa5OkXbcW7OHByq69Y3iBAUeUyfQVVH8t8ejTcfjne9nf2Pt+zcxKHgL11wBwICjsMTxE5UH75FXlW5gyCBHlxn+vCvPS4vI2ZTBUhge4jUEGvQAxSsmccInmOXjy8anmwTi/X52RWR338FK6WGuW7KOhhC2W5Hcfh9J0/eFU3B4BCw7AJOpgeEk+wrQelFJ2ZiO9UDeqsDPyrO9jXsyA6QEPyEfzrT6V7lpmfMtPaO2w51w9ZrH9eX4V2XaBHhXWtAST4n+X5VuM5ZdjYgiyNeBI/l/mFXCy0qKpWy1i0v67k+gP+wq3Yd+zrWay1HzbuAu47iPwqY3WbV/GD7E/wA6ruHtnrHOb4gCQI01Me4/y1YN2mHWso5L+YqrKvaycdljpSlZC4VSdtYm3h7rW7kw8lAoJ0iTyhQNdTA0q7V83VBUhgCCCCDwI5g1C55IlFcWVHCbROJt2y4gqpUzzOYiTy1Cg+tQuN3PW7jUxRIXJGizmJEwSeA41JbAdGtKUYMNdQZgjSCe8cPSu9jcT1Vt7h4IrMfQE/lVD89l/XRE73bKOKwzIfvAjukED+dQG42CuWMVfs/3a27TzHMgrl9kn18ateEv58PbuH7VtGPdqoJNVPbmJs20fFknS3AIPiTmXnJJA/dFcfjwThcjOd8cSqbWvMvAMpP8Cz/XlWj7mY1etInS6oYcxK8fk3yrF9rbVOIvm63HKqzpLZVAzNHMxNaBs/bVixcw7Ya7nKIocFWXtqoV/iHBxPCdZrXK46r67M2+SqPvr+zYQ1Qe9V0/RnAOUHszzMtwHpJnwriwu82HuAklrcAkrlOoHEgrOg/OqtvnvJbdVCSqqSZbiSdJA1J0nx9q0Xknj4Znx4K5+5eF2dfYGNjFPbEZWGVfMLr+I9jV26MLJt28Urc8U7DwBRI/rxrHbO2LFrHBkuFrQgqxBUgzDTmjxNbBgce2GFxlQOr9sakagdwGsgDnyrElwvybqf5cfgvU1xXj/Osv2jvljWYG1ct2u5RbDBvCWkz7V87M36xun0jqIJHxW3TTUEkhtOWuXvrW8Vr4MSyS/k49+MCLS4/l1gW572wn42zWbbOw79WMqsyqILKCQD3MRw9a0LpNxBNi9ceELIqQDMkZuGg+/wDKqjsW5ZW0B1jpc5spdDB00ZAZaOcCs+JbdNfZpzPipT+iMSwWJygsYJhQSYAk6DuAn0rgOBdvrcp6vQFo7OaCQpPfBJq57n7U6hr+TUsYN15N7LEmNNASePHhPAV0N9NtZLTWrThQwGZQvGDmHlJC6nl5zR2+XHQWPePm2SPRgumKY8ZUekEj8a1HYSEWkkzIze+oHzrHeivEMbeL1k9mB6Hl3Vs9rELAOg9dD5E/nXca9zI5n/HJITUZtTHC1bZtSdQAATqTAmBoJ5mu51yjiR5SP5zVc21tNGKJ2lUtqdAs8ArGSdTw4CR3kVO64opxw7rSIfamCF219FUgMyNl/aOgn1PGqjverG7Y6wdtMLaUjuaWLfOvjZW94/tfrWM2yxtoOWgIQ+GZv8w7q7XSNcLYtHIAz29MveGJMzxPa+VR9LqciTNOfdJtdIrjWVPKa2/dfEdbgcPqZFpFYweS5TBOh4VhwNa30a4sPgUtzqjup8s+f8Hitfq17EzNi7O30k//AI7ECfiTL7kCsu3af/hwpiYAnMNeJkRyM1oXSmbhwkWyAestzPMFo/Eg+lUPC7Ha0HzMjIRmIyKY7ypiec+tZsfqIxd9lv8Ax7y9HK1p3kKwAHGOPeBI7/AVxLdVEjUQOBJJnzJ110rv2Ni4u6soFsKeBua3D45R+ZBodjXMNZu3r9zrCqM3YBHBSZie4fKtUermu1oovBxfh7LILeVbanQhVH4E/gKnlbTQSY9BUatvOQNJAGvh/U1xNvXZDslqH6touHhMcQnkdJ8CPGu5LULbOY4q3qSVwthQWufaYCT4CefmTVg3YwcB7v3jA8gdfnPtURu7esY126twVQDMo0aTyPd8J8fxq5W0CgKogDQAVTlybWkSmddn1SlKoLBSlKA8wbwtf2ftPFJbuPaPXOwyMVDK5zoSODdlgNRxFfWN38xrWWtXLodHQq0omaCIMFQNat36QGygt/DYpR/zFa0/mvaQ+cM/8IrMsFhevv2LMx1ty3bnuzuqz86lpPs5tljwG++KNpLBuBbaoLYhY0AAlyO02g4ArNRe9m9RvWVsBSBPaZoBIEQIUxxE+EwBpNRtu2yFkYQykqw7iDBHoRUbtH4hUXjneyay0lxOC1xqRw5idYqSXZQGx1xPAtjTaH7IsTp4Zi3tUSnCrEVsl7G8rhMrDUac9QeIiY9661/GtdOZ/QfnUluFsRcbi3tNyw+IYftdWVU+jOD6CoLDtKg+FRmUmTrJTWmdS6suB3kD30rZUu37KthwcwtFrYJaCMrELrBJAge1Y5daHU9zD8RW2Ye5nxGKJ/8AHvD2usPyqyYm9qiqst49OWQYW4S2RZYK7kKNAo1LAH7oPnpX5suX1uksOEaAEeMaxw7h461ctx8GGv4tiNFslJ7s5/khqp7tSRMgad3zrRXu3KeujPD4tU1vsrnSLjbl25kAbLZQXmkEaG4ttfIdsa/rCuhgCOAHIfhVu2UDjbm3HVcwTBdWgjXQSB4mbXyqt7pWQxDHXQVlwzx8GnPbv3MjMYpFxeI4+BiIPDXn+NdXa2HyWxAiSBP9eVWDa6B8cqRACCfMyfwio3fm6A1uyNMozH10HyB96setNlc72kSnRVeCPiCfuoPm1apsrEF7CZiCe8cDoJjwmazroXtB2xSsoZStuQR4vWlYkBYVRAGgA/AVXjj3ci7Jk9ig4sDibi224M8EgcPIVD9c1y1cW6jBcjZpUiZBkCdSf68pu9gmw18IzSYEnxIBMeEyPSpTZ6C5iLangDmP7okfMCpZIVaZHFkcppfJ5qx2Fu4HFNbeOtsPB5rIg8+VX7aNu5iglxyOwpA4azB5fs1A9L+HKbZxYI+JkYeIa0h09ZHpU9u9iM+FU/qj3iDXcMp1t9oZMlTLS6ZBm2Q0QSfL/ar50VWFW/edyFfKFVToxkyxAPH4UqpzFwRzn5R/OpxLwTC37sw2RyO/RTEe01Z6vJxjX2x6WXkp/wDiI7pT3ma9jVwtlz1dvS5H2rkzlPeF09Se6pe2IUBpZYgAD3B8Z9OFZjsFc+Ns5jJe6JJ4mTqTWy4sC1DqcsHU+dYMsLo04crnySVi45Rc3GAZ568iKh97WP0PEa/3Nz/IalcG5IMmfGq7v9iMuDuj7wC/xMAflNJXkjT+SlW9/wDF9WLS9WoyhS4BL6CJBJgH00qK62RxIPmaicL8VTIPZrdL2vJkrwzU/wBHxznxo5RYJ85u/wC9bLWedCGx+p2eb5EPiHLa8ciyqDy+Jh+3Wh1nt7otnoUpSokhSlKAz7pywIubKZ+dm7bcerdWflcPtWG7tf8A3+Cn/wDZw/8A3lr0P0rCdkYv/wDmD7Op/KvPu7Cr/aGB1gfSLEnx6xfzipLo4d3f3C9VtbGoBH1pf+NRc/11TtpfFWp9OGzOq2ml4fDiLYP71uEb/CbdZftRCDrXfgfJp21epG6WG6tZLXxJYai5nuZ2X0BUfqmsyBha2DpDw4XdfZoUQB9FYx3th3JJ82YnzNY2uulF0cZqv6PmBz4zE3SpyrY6vNyl3Bjzi2az/aWA+jYm/hiZ6m49uSIkKxAaOUgA+taj+jjd7WOTwsN/3Qdfb51V+mjCi3te8VAXOlu4fE5cpPulcXYfRn2JbtjzB+dbJupiOtuYp544m+3vdY/gaxrEjUGtB6P8YBbcvxdmbTvPE1bjXuK8v6ms9GqE3MY0dkm2obvIz5gPLMPeqFsOOquTI0IUnn3RV83D2ulvAYq6eNp7lxhzIyAj3yx6VnmC2oOrPCWBkARBMzHcJq2U3VFNNKZO70KYpUs7XusYdQGbuChbxHzDVUdySQBP3R+Fc3R9jilvbVkCM+CvPPdkYrHqLx9q+N23iyx4QJnTkPI1THbLsn6o6uAudbjrjjUZo9AAPavjpUsqmMtovxLh7Of9tgXOvPR1rj2Tfl7riQDJ04/y/wDmu7002su2LwgD6uzwEDS0o0HIafKl9I7HbJboTaHxQ55bX4vWl7Ptdbira8gwY+S9r5xHrWa9ECKLd94lywU6/ZCgrHqWrVdzIOJuHuQ/5hXZ8S2cfmtHzv0Mt+2/ev4E/wAxXNufLYh25Kse5Ee4Br56RrcmxGh7f+iuxuYpDNylRI9dNfU+9cf6HV+5jfT+kbWGvHD2z5dq4I+Xzrh3MuThgDykekmK+enTEBtsXBM5LVpT4HKWj/GPeuzsbZ7WLYttxCoSO4sgcg+RYj0ruD9hm/U6mIP1ygdz/wCmrlubsD6TYxxunNbWw1pAeAdkJLeagLH7VUm284lREwpI14yf9q1TdjG28LsPE4i5OUm8WA4z/wApVHiYUa99Tzaa/wAkMTafj6ML3OGbHYb9ufZSfyrWN43+ocDiRWVblrGNw57mj/CR+dahvBc+rNZMvZpjoktjXc1lGPNQZ9KqHSbf+pRfvXJjwCn8yKtOyLDW7CIx16u23hDIG/1fKqV0mLPUHkBc/wBOtcxr3Hb/AFK/tHYBsYPBYo6/SWv+gQoqg+cO371cDHsitG6SsF1WwdkjKoZeqnvlrDM3u2pPfFZs0EaTrp/QrVjZns9SblYY2tnYRG0K2LQPnkE/Opqvi0sKB3ACvus7LhSlKAUpSgOltrZ64nD3rD/DdttbP7ykT868jFnstPC5aafJ0b8mWvY1eaOlrd58JtG6+SLOIY3bbDgSYNxfAhyTHcwrqBbv0gLgdNn3V+Ei8QfBhZI+QrGccZA/rlWnb44y3it3tm3laHsOuHYN8WYWirRHH4FbyI56VmjYdrnw6kcBzOh0A9D7V1HDWN6dp233TwQZhnbqkQcybTFW9lQ6+Q5isgtNrWub8biXRsjZptLcutYQ9YqjQC4OtZoMGQ4C8NZExFZ5tHZtpbVtrZuF3UMFyNqOevd4ieEeRMM0T9He/GKxafetW2/hdh/rFfP6QuziuLw1/lcstbPhkfN+F7/DXU6ArLrtS5mGX/hnkHQn6y3BAOp/3qzfpEr/AMPhG5i66x4FJP8AlFPkfBgt+rVsBWS0vDUSNRwP51XbGCuX7q2rSM1y4QqqBBJ8J0rsWcRfsA2u0kEyp0gzB4jvFTi1L2yFy6Wkbz0QYU3LeKLgNafLbPAgkBsy8eQcT51me1sXYt4i/bTMiLcdVDTnADEQ2piCDqTqNa1joLDf2Spb7V26Qe8Zon3BHpWD74T9OxZ7sViB5fXOf5138zVNkfwrikSu698B9rEAS2AvRBkCXs5gO/j/AIa6mzMZltso5gexFS3RfshsRh9qBbTO7YUqjL8Wac3VqDxzFV9vGq2pgQ3ZYdkqdCORBB1kGuRXlsla8aJTcvCm/irOHAnrLoU/sgy59EDH0qx/pCqg2lZgQ5w6lu4jrHC+ujfKqxuS7rtHC9U622663DN8MHRgf2lLL45hwq09Nmxb77Ta71RFs20AYZjmiZPmJiB3A+Ncp+UdlEd0YXCq3u7MPcL/AO4Vr+4P/Nud+UfiKyndHDGzYCgKWbtt2hIkaAgSZAitP6PM3XPMR1fL9oR+dXUv4ypPdnL0g4iL1he5Xb3I/wDTXNuFiusuXv1Vt/Mv/IVHdJdktftkCR1cH+I1V7G8n9nYXF3QCLtxAloAH/mdrXuhRLeMVFr+I6v+wou1sG21N4L1mVXrcS9vMuoCW5XMJOpyW54wT3cKtG8F4DE4lRwF11A5QrFR8gK4f0fNiC7jbuJeZw69meb3Mwza9yq38VRu1bxe/eb7124fdyaYO2dzdI6GHuj6UT90AfIH860bePH27O64BgNiOwo4yzXSxPoiMfQVl+Ekuz99WbpNxCps7ZeEJK37dvrbts8ULoPjHJiS0A68e+u5X4RzGvLKXuu0Yqwf+ov41pO8d2EHjVW6N93DfN/FMPqsMs/tXDooHgoJY+OXv0n9v3Jt5hy/Cs2V7aL8a0i0KGW1hgwg/RbH+U1Q+k9OxabuLj3AP5GtE2viFdrLoQVOHskeoJ/Oqfvjs9r64dEMMcRbUcOLHIOOnFl491Rl6olS3JKdONopgdm22jMsgxwlbSgwPM1k6tKiBqdPOtR/SIW4HwRIY2wtwZo0LkpIMaSQsx51mOxLgF+yTBAu2yQe7OJnwitEPwU2j1/SlKpLBSlKAUpSgFefumfb2ExOOtoodzh1e3cdSACSwORZBkqQ0+JjlXoGqmejnZxxBxBw4NwsXMk5MxMlssxx1oEUB9zTd3dthMO/W27rXwpy9Y4ZiG/8orp/01FUrcPF4Q7RsLftZbZuAI3xEOTlXP4E6TynzI9PhYEcqhbe6WCW914wtoXZzZggmfvd0+NATTKCIPCvPvTFi0w+NW1hlOZFBuEiVE9pUHoZn9YV6DqI2puxg8S/WX8NZuvAGZ0UkgcATGoHcaApHQls66bL428ADdAW2B90GS3qQP4a7HTliBbwFtwfrReUWxEySrBgfDLmPmorRLVsKAqgKoEAAQAO4AV0dtbEsYtBbxFtbig5gDyMESCNQYJHrXdnNGC9FOJa9jmv4g9nCWnv8AOCMuvcIJPpVT23j7mPxr3yoV8S6kW1nTQKq6jVoAk8zJ0r1Hszd/DYdGt2bFtEfRwFHa0g5vvaaa1wbP3TwVi4LlnC2UccGVFkfs93pTZ0ieirY9/CbNt2cQqq4Z2CgzAZiwBPfrWC7+YBk2njFeAete5C6jtHOJ04wwnxJr1VUPtTdbB4l+sv4azceIzMiliO4nmPOuAjejPZ9m3s6w9lAnXW1uN3ywmCfDhWRdMG7n0PGm+BFjEHOsCYucbi68JPa/ePdXoPD2FtoqIoVVACqogADQAAcBUfvBu/h8bbFrEpnUHMNSCD3gqQRXU9HGtnmnYe7GKxatfwdk3VRsrAMocGAZAaBzB0mtX3c2ztGxgsTc2tbzJbVFs9ZbGdmJK/WZfiWSktx41oG7+wbGCtdVh0yJJYySxJPMliSakblsMCrAEHiCJB8waN7CWjDdj7SOJZwVDXZlUso4EHiBmPIkcYHj3ajuXst7NtzcTI7Ecx8IGg04alvepnB7Ns2p6q1btzxyKqz5wK7Vd51rTOcVvaKd0h4bs27pRmVZDZZMAwQSF5caomylwWLvDCYuwRamQQYQPlBUsykZSVZh51tbCdDVRxPRtgHvdb1RUlsxVWIUmZ4chPdFOda0OE72SGy9jYPZWHuGyi2bY7TksSSeAksZJ5AeNYOmBd70Ihz3WLKggnVpjlMTx5eFbxvvuuu0sL9He41vtq4ZROqzAI5jXh5VGbg9H1nZgdg5vXX0NxgBC/cUSYHPjrXYtz0KlV2YhsDANcvWAjDM91RBIgEuNGB4Edx10q97U6Fb17E3LrY4MLjlyz2ybmp5wwBjhy4cKsP/0hwgxwxi3Lg+uF/q9MuYNmgGJC5tYrRa5VOuzqSnoxPBbyYfZVt8Jg7HWSWF65iHClnjJm6sA9nT4SV0qAv7XF5IzCeBGmviK9CXcFbYy1tGPeVB/Gn0O39xf4RVXF77LOS1pIxjYeBt2rFpk/vQ1xv2usdNPS2tTW71hbuNsi4kqGzrPJkBdW9GUGoPfje9b+JAt2V6m1mVbnHrBI1IgZVkGInjM6wJ7otIu4hnAYBFPeVDHSFY8dM1cT2yTlqdsmumhLR2Pf64kRkNuOPWZhkHkTofCa867ubOOJxVjDzHW3FQmBIB4kacYmvVe8uwExttUuHRWzAEKykwR2lYQeJqJ2DuDhsNeW+qW86zlKW1SJETpPImrU9FWi2KIEV+0pXAKUpQClKUApSlAKUpQClKUApSlAKUpQClKUApSlAKUpQClKUApSlAKUpQClKUAoRSlAVu9uHs9mzHDICddJA9gYqcwOCt2UCWkVEGgVQAB7V2KUApSlAKUpQClKUApSlAKUpQClKUApSlAKUpQClKUApSlAKUpQClKUApSlAKUpQClKUApSlAKUpQClKUApSlAKUpQClKUB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30" name="AutoShape 6" descr="data:image/jpeg;base64,/9j/4AAQSkZJRgABAQAAAQABAAD/2wCEAAkGBxQTEhUUExMVFRQVFxcXFxgVGBcXFxoUFRgWHhUXFRYYHCggHBolGxYXITEhJSkrLi4uGB8zODMsNygtLisBCgoKDg0OGxAQGy4kHyQvLCwsLCwsLCwsLCwsLCwsLCwsLCwsLCwsLCwsLCwsLCwsLCwsLCwsLCwsLCwsLCwsLP/AABEIAKgBLAMBEQACEQEDEQH/xAAcAAEAAQUBAQAAAAAAAAAAAAAABgIDBAUHAQj/xABKEAACAQIDAwgECQkGBwEAAAABAgADEQQSIQUGMQcTIkFRYXGRMlKBoRQXQpOxwtLT4SMlU2Jyc5LB0RVDgqKy4iQzNDVUY/Hw/8QAGwEBAAMBAQEBAAAAAAAAAAAAAAECAwQFBgf/xAAxEQACAgEEAQMCBQMEAwAAAAAAAQIDEQQSITEFE0FRIjIGFGFxoRUzQoGx0fAjYpH/2gAMAwEAAhEDEQA/AOGwBAEAQBAEAQBAEAQBAEAQBAEAQBAEAQBAEAQBAEAQBAEAQBAEAQBAEAQBAEAQBAEAQBAEAQBAEAQBAEAQBAEAQBAEAQBAEAQBAEAQBAEAQBAEAQBAEAQBAEAQBAEAQBAEAQBANhsTZFTFVRSpZc5BPSNhZRc6wCSLyZY0/ov4/wAIBWOSzHf+n5z8IBV8VWP7KPzn4QCock+P7KPzn4QCpeSTaB6qPzn4ScAqHJBtHso/OfhGAVfE9tHsofOfhGAe/E7tHsofOfhGAe/E3tHsofOfhGAejkZ2l2UPnf8AbGAVDkX2l/6Pnf8AbGAejkV2l/6Pnf8AbGAXfiQ2j6+G+cf7uTtYHxH7R9fDfOP93I2sD4kNo+vhvnH+7jawPiQ2j6+G+cf7uTtYPPiS2j6+G+cf7EbQefEntH18N84/2JGAeHkV2h6+G+cf7EYBT8S+0PWw3zj/AGIwB8TG0PXw3zj/AGIwCk8je0PWw/zjfYjAKTyO4/1sP8432IwDz4n8f62H/jb7EYBSeSHH+th/42+xGAUnkkx3rYf+NvsRgFJ5J8d62H/jb7EYBgbX5PcVh6L1qjUcqC5ysxNrgaDL3xgESkAQBAEAQBAEAQBAJhyUrfaCfsVP9MlEM7nTpSSDJRIwC8qSQVhYBkU0gF9VkguKsEFxUgFxUgFxUgFraWKWhRqVWBIpqWsOJtwA8TpIbwi0eXg5PvDvZtunastKklHjkCZyF0tnJNzp2WmHrHR6HBPuT7ekbRw3OFObqoclRRfLmtcFb9RGs1jPJjKOCUZJbJQpcAAk6AaknsEZJI5T32wRqClz2pNgxBCE9mYyvqIv6bJCVlzNlBWCChlgFBSAUlYBaZJBJaZIBbNOAW2SAWnSAWKlKARXlDpW2fif3f1lhknzzKEiAIAgCAIAgCAIBNeSEX2in7up/pkohne0pySC8tOSC6EgFYpwC8qwC5TIPAyUGi+qSSC4qwC4qSMguqkjJJi7awgqUKiHgRr4Agn6JSXRpXhSIFvVWVVdVYipUKLx6uJ0PURcaTgl2elFZRJeT/Z3NUGa2tRgeFtEUKPoM661wcFzzIlFpoZEZ5QsbzeEKg9Kqy0x331I91vbKWSwjSqOZHOt79mh8NTUUGR16I1UG1MC7G3be9u6calhnbsyjpW4uJNXZ+GYm55sKT3pdf5Tug+DgsWJG8ZJpkzKCknILZSSQUMshgtlJBJj4yslNS7sFUC5Y6ACCSPbP30wVYMy1gEQkFqgNNTY20LWuNRK70TtZucNiEqqHpuroeDKQwPgRJz8EYPWSMgtPTkkEY5R6f5txX7v6yyGSfNcqSIAgCAIAgCAIAgEv5LMalHHq9Q2UJUHC+pXSM4CWTvmytp0q4vTa9uI4EeIiMkw4tGzVJcqXQkArCwDV7zc5zSrTvZ3VXK6EUzfNY9V7WuO2Z2SwuDWqOZEWog0qqmkio+Y2C26iLZh13Gk5YTe47bILadMRZ6B5uC4qyCMF0LKtklYEqSY+JxKgMBq1uA7+2GXiss51tsXr08+qBwG01A/+Tkx9R6OfoOk0KiFQUK5baWItadaPNZegg5XyybTytRRdWUh9eAZT0bdZ1Ivb1ROe5+x00L3NNvHtQ1MMmJVanTW+W3RU1FynpdguT4zlfZ3JraTXkkxCnBlF4U3tbsDKp4+0ztp+086/wC4m5E2MSgiMkFJWWyQUMsAtFIBHd9KQqUDhySvPgrnGmUAXPt6pnY8Glayzhm2d32wTpaoa1Jm9FQDc9V73Fxx100nPvT4Z0OGDp/JjtWm4rUFpNSankch7ZmDr6dl01I6jNYPCMJpkk2htunS4hjbiV1H0w7Ui8aHL3MzDVlqIHQ3VhcGap5RjKLi8MjnKWv5rxf7v6yyWQj5jlSRAEAQBAEAQBAEAl3JdSVseuZA+WnUYKbWJC6cZnZ0a1LMjr2BpqmMUqhQvYG1shBF7WHWO2ZQfJvbHgnSJOs4S6EkgrVJDLFOJw4dSpNuw944TOxpLDLweHkhmzcKvwwZ7aG1wSQSOHvnPCH1ZOmdyccI6GqTtycJcAlcklVpANXtvElVsDbrNuyWigyP7IrHnX7Mo876yJdF49GbiaIYm4F+2UcUX3s1W0qChTmAKkAEHgbd0sijRJ93MatTDKyiwUZbcbZfwtDZGDh/K5tpsTiGRLKKTBBYi5uOkT5e6c27fI6P7cOQd40+ALhlDAoAWJy+gvC3feVnQ+ytWsjJ7SQ8k+HqJRrYnnWzZ8ophjksoU9JeBOtrzT+3hGdT9ZtnYcPVzKrDgwB8xNyjLkApIk5IKSJIKGEkg0+8lC9Em18pB6vpPCZW9GtWN3JzLeAoFGVMwHTK07HM4HC/A3nAll4PQykjb7F3cxHM/CLLRrVVQOliMlJLnKL8Tck69022SSwjGE47uTS7WxLAlVZXtx7+4W65km+jobTXRKeTjagrYcqFKmmSD18SeudtT4ODUJbuC5ymr+a8X+7+ss0MD5ekEiAIAgCAIAgCAIBLeTDGJSxuep6IpVb/wAOgmdv2mtP3E3wHKJSpVSxwznXQlx52ImMHhm1jckdV3b25SxlIVKR7ip4qew/1nXGSkcko4NyFkOeHhBI9MwtuaiXjDJZ46zgdjl2bbcGPzShr5RcddpZWyXAcUbDC19QO3SdlNjfDMZozbToKHsAj+8Day8eiGavYNUEsB6v1mH8pWXRdIyab2Y9h+mZliO71Y+yleshiPFVY/ygGy3Oq5ErUyb3CMB7QrW7tVkSfBMV9SOU73bMWliaoOpzXHcpsQvhNaILbk8/W3T9Xb7GqWiEp3OpYXPv0nRj5OBze7gn/JPUvhcV2c6PPm1vOHUvk9rx6xA6nu05OGp37x7AxAloPMUXs+5m0lyggFlq63t7OBtfx4ScEMqIkkEQ23vrTTnUoq1SonRuLZM50te9zbumzolt3PoyjqIue1dnMt4tpPWIVV5tLiw0BLdvnL0aDD3Mpdrk/pTJ5sXfYVEyVEtWAUcbK5OgtfhfsldTptn1LoabVepiPuRbbeDFTNWpOhRmYE0yrLmHFbjs1Fp5qr5yenO3EeCQ7ub3Fnp0GpDWyhk06tLqZ0pYOTfkzeU4fmrF/u/rLJJPluQSIAgCAIAgCAIAgG13ae1b/Cw90yt+00q+47DsndekuGWvVps9R+Ci1gDOTJ2YJnuRsRaBquoK5rLl6ujrceN/dOqrhZOa3vBJxXnmx8k/UzJFvSPKlTrkev6ib9iVHBj4R82Y9Wb+kyi+SzKnWaJkM85zKC17W1v7JvXNR5ZXbueDLGKVXQF/TU2ub3a62tfxM7PVimsvsy9OTTeOjYTczIzvJUN2sOAHnaWXQNBuZicz1b+kvRI6xc3H0yknyXXRuMSLN46yjkXwQjfKqSVyi5Iqr7TSqW4d9pRWR+TT0bGspM2+x6x55GA0a6nU+ja/0gHhInKL6ZMK5r7k0QjfSrmxdRyRbo2B0PWD71E6tN9p5HkVixYIjtLF6ZFYX4cdOu/0zaTOSuHOWT7klqWwWKuyk89fQ9tNR/KcGoPc0f24R2XYVPLh6Q/UB9p1P0zWHSKT+5mfLFSzi62RS1ry0Vl4Bp6m0+g2l2uCF7elc69U19J5Mt5c/tQGm9+jlTiDfU6C3fKWR2csvB7mcno4laVRuuwaxt8s8GI7NTPRsqlZXFR6PLhdGmyTfZjbJwvP1glwFF2brYW0tbquTNNVqFRXn3MtJp3fZh9e5hbbw3N1+aRntlzhrEAMDYBmW2h18p5X56dtb3I9f8lCmcdrITst2o4moKOd6CuQwHHLewJHWRMl1yazR2jcPZ4erzhFwguP2jw/nJMUuTdcqH/asX+7+ssk0PliQSIAgCAIAgCAIAgEk5P9nivjFplggKvdj1ADq75WUdywWjPY8ndMZU5mmKIbOEQXZLE3t1jt65yzqcDrruUkSXcqvTq4ZWpsxPyxUXI4Y+ss6K19JzWvMsm0bAt2j3zyZeMm3lNGqvS9iivhyEIuLyfy7phhkxmpMxNim9IX43N/G+sxq6ZeXZkVTNCC1XoZ1y9ZuB4kG002b47fkKWySfwa7Bbt1VqIzFLKwJsTewPVpMaPG3QmpSfCO23yNU63FLlolonunjGs2vgFbp21At7O3xkoEJoJ8HxJf5FSyt2BhfIfDUj2iZ2PHJrBbngt7Y2w1Q2pnIg+V8pv2ewe8zy79RnhH0Wi8dGK3WLL+DQVETvJ7TqfMzhlJs9uEMdJGOSFN1JU9o0PulNzXuauCksSRq8e6OS1ailc6ekzodL8ChHb2Tv0upeVFywfOeX8SnH1ao8r2/4MPd/CLVqinRwlC7EnM4epkU9ZzuRYeGs9ScGlzI+Sqs9SW1RJ3jdoYag1DDZggq1EpkoqgszEAtZbC2vHqnNGLkz1W1THB1emgAAHACw8BO5HGVXgGJtWmzUyFFzL1tJ8kSWUR19mV/UPmv8AWb+pEx2MpxWGdKTZ1y3IA1GvG/Cc2qmpQ4OjTRxLkhtXdcMxJrWzE2GW58L34SaPJSrjhrJTU+Mhc8p4L2B2YuCVyGzlvSZtCFHUO7jMNXq3qMLB0aPRR06cs5ZrnpoV553GZ1By9YB4A624S84qKUEY7t7czVHZuHokuoGZzmNrk3P0QjOR1fc/Zpp4ZTbWp0/YfRHlaXSETB5UaZ/snGaf3f11gufKsgkQBAEAQBAEAQBAJHuExGKuDYim5HiBM7XiOUb6ZJ2JP3O2U6q5heo1qoseibXtodWm2N8Dlw4Tx8M2m6tU/C0IcnoMjLrbTUEnh/8AZz0P6cfBtMn82KGPjFuJzamOY5NK3hmkwj5GdO/MPA8ffeeT0zqa4LzNLcsqeUcdT5xFNRM2YWFxe866U9yKT6Zv56RzHkA1e8uLWlQZ2NlUFmP6qi5kxWXghvCyyA4zaKVaCHMGdrFhlK5Ta5Fjx8Zx+RjZUkprs9bwbrvm5R52mtClmAGpPCeK+T6pyUItvpFeEwhNUAjtPdZRc6y0INzSZxanyNS0k7q5ZwjCqUmqksBYfKPUOqTZp5eptied4vz1a8YtRfLnlfqzWY7DBbWa979VpSdTreGdvh/NQ8mpuEWki3i96UwWECUaa8/UZg3Ve3B2PGwBAtPV0zdsefY8fyNMNJY3Bd8kMXEu1UVqjFqgYNfsym4AHUJ6ldaij5u6+U5ZZ9a0HzKD2gHzlGdq6LkgkQBAMPayUzTY1R0VBY624d4hR3PA3bVk5Iu0aS1Wqhq6MQRbMHXKeIs2gEmzx9yWIJGMfIVt/U2jA2ztZaqZbVCOsEhCR4r1eEV+KvTTbSJn5evZhJlOFqBqIKqFA6Ngb2t39ctdVKuWJPLM67VYspYMOtT17ZQsdj3HxJfBUieKgp/CbD3Wli8SM8tu2BT2dVoj06ygHuUMpJ8xLKGU2Tu5PmOZlxAEAQBAEAQBAEAlXJtTzYy2n/Kq8RmHo9gImdrSi8mtDxZH9zr+AqkUkymmpXKdQF0PHiDea0tOCZTWJxukv1Nru0W+HXGUg3vbX5NzY2E5opxtl8BcwR0SdBU8ZbiQ1lYJTwcg3txVVGf8o61EJ4MRw6rDqInBKpJnoRxKKZGjtGo5BZ2NwD0mJ+maKKRmzIwOKPOB1JuhFiOoiaReCrWTumzMWKtJKg+UoPt6x5zoRytYeC5XrFbWUntNwAPG8LkqyH7/AGI57DZEdNHUuM6klQdQLHttfwnZo4ZuRya2zFLwQugthPP/ABFPN6j8I978HV40kpv3l/sZGEJV1YC+Ugnwnz8ez6bVzrVUlZJJNGBjtoc3VcA9EsbeBnrqMXhn4zZbbVOyquX0t/6GbhsJWajlPRpE5jltnYd4/lOV6+iM9ueTtr8ZqZ6f/wBe8Gqr0aLCyM9x1tYC/gIvp3/Vk9fw/wCIoePS07hxnlkO3zpWVPRuGvw6XWCAezh5CaaBtNo+q81ttphbF9mjp1bieymfHSjhn1pu3iecwmHqD5dGmfNBMn2d8HmKNlILCAIBFOUfFMuFyIuY1GAOo9Eanj32kx1FdElKfQelt1MXCs5I1JydUPhpr42M7o+X0r/yOOXgtYuduTx8M/qtw42Ov6vhN15LTP8AzRy/0nWJ42P/AL7GTsoMoZSCBxHZrxE87Uayq6f0Po76/H6iiCc1jP8AB6w1mCki+xnU9wLLggToAznXsHEy5MU+jlHKRjWxvwiopulOmWHZzasACPObxnHY0VnXJTRx2c5qIAgCAIAgCAIAgEu5LWtj1t+jqf6Zy6yDnXhfJrT950xsaELIyq+mhygWJJNr6HS86NOttSicur1KdzJRuLi6TYjLbLUyE2zE66X0PDSXaxyK7VLg6DINTyAcr5WMOvwhDwLU9bacCQD5aeyY2JZOimTwQjZGyXxeJGHptlLK1mOoAVSdR7vbKJZNJSwZ+HwrUr03GVkJVh3qbGSkQnk6puHix8D6R0Rmv4aH+c2hyYW8Mx8Pgqm0WNWrUqU8LcilSQlGcD5dRhrY9Q7JpnHBjjPZdxe4mDCMaNEJVynK92JvbvPXwmlNzrmpGV9KnW4kFZbACeH5S926qTZ9j4LTqnQ1xXxn/wCnjksmUGza2HbMdLbGL5PH/FHiNTq4qdLyl2jSPc36OvDWejnKPzJx2Pa2SnDbwUVpqWJzqtslusdh4T56ehudjjFcN5yfaafzGn/LJSfKWMEf2hgmpO2YWLdMeDG89izNdZ5Xi9LXqPIRheuHyRDe5/ya39a3nqPcD5RoMuTPvfMbK9OoJft+xGabT1z5Jo+neSTHc7svD9qBqZ/wMQP8tpV9nRU/pJjINBAEA59v7jc1YIDoijzbU+608XyNmZ7fg+h8RViDn8kQpUnqVVSmpZjrYdg4+yedGLm8JHtTtjVHdJ4RlVqkhkJ5LSiysT16Tt0vBw6vD4KcHhszAAakgT0YZyebYopHX8JgEp0xTVQFtYgdZI6RPeZ3JcHit/VkiHKBsunh9i4ynSFlFM2B1td10B42k4wHLLyz5ZkAQBAEAQBAEAQBAJRyb1MuNU/qP/pkSjuWCll3pLcTraOMvUOawGlr6HTx4y1cdp52pvV0spG93D2ktLEhsoIfolj2sRqNPZNHyitE9s0divMj1j28A5Rypt/xaX4c2o/zPMZ9m9XRe5JNlA1q+IPFPya+LWLHyt5mTBC1nnKDgBSxJccKoDf4ho30A+2TJCt8F7dPB/CMHiaRYqLq3R46Amx7jaWreCl3J0TZyAUqYXgEW1uywl32Zkc3h3sOHr82FQhQCxZus8BYS8IxfZjfN1x3Po5/jKgYkg8TfTsPC08/zWnjDZbH37/c+g/CevlfXOqTzt6/YxEUhgcxtftnhJ8n1d0d1clHvBlbNCCreqpdDfohgCSeE9mq6GEsn4xZ4XWRtlOyp4yzEx+UMzhQi34DqHZrNpyUFlnn6fTz1GoVVa7ZXtzeVcStNVpFXXo3JB6Ps8J59+oU44R+laD8PyovhbN52kK3pwVSqyc2rPZmXKovaypr5sZ16HCiT5rdKaPNmbi4yra9MUx2uR9AuZ3+oj5/0pHe+S7d6pgsGadRw+ao1Rct9FIUW167qT7ZLeTSEXFYJhILiAeO1hc8BASzwcd2tjOcqu/rMT7L6e6fN3y32Nn2Olh6dUV+hOdythihR5xx+Vqi5vxC9S/1nq6TTKuGX2zwfI6v1rNq6Rz6udT4zxJr6mfS1/YjXbUxDoVUaCwb+LUe6d9Cwjy9VbmXB0jdrdcKlCszHPYOwtpqLqB2W0nqV18ZPGt1DeYkwM6TiIlyrf8AaMZ+6+usgI+TZBYQBAEAQBAEAQBAJLye/wDWL+w/0S0ezl1n9o6ZS3cbHZ6aEBqa84AflWIGW/Ve/GWZ59FbnnAwmHKC1rFdLdYIl0jLO1nWt2Mdz2HUn0l6LeImUuGezRPfDJt7Spscn5XV/wCITvpD3M0ys7N6ujfckan4NVY/Kq/6USTX0Vt7KuVLDXpUqnYxU+DC494lpFa+zH5KTda/+EfTKwL2kpp4oYY83VNqRP5OofRF/wC7c9RHVfjNDEiGO2ImN2o92vSQKzgH0tNBcdUiMsMarTu2uGekaneWgqYqsq2CjLYDgAANPZeaeVjv0VfymbfhycavI2RfC2o01Rx2jzE+Wdcl7H6BC6DfaKcGyirT1H/MTrHrCWqjLeuPcjUThKmSbXT/ANjE3mrHnqqFhZajC2g4E2vOnUSm7GvbJ5Pi9DpKK1bBJSa5ZrsCozX7BOdxk/Y9CVsPk9wG07m9Mi+d82h01Freyd8E4JZPC1TjbJv44Oubu4zncEKQN6ruUPC4B1LadQXr7Z31cxPEvTUiaolgB2C01MCqAIBG9+dqijhyo9OrdR4fKPlp7Zy6u3ZX+53aCj1LU/ZEN3M2X8Irgn0KdmbvPyR5/RPL0dPqT59j2/I6j0a8LtnVLT3T5Y49tnDGlWqIfksbeHFT5Wnzeog4WNH2eksVlMZL4NVta7hGPqhfYug9wE7KnmKPK1Mds2jq+42KNXBUS3FQUP8AgNh7gJ69b+lHiWrEmbwrNMmWCJ8qq/mnGfuvrrDZKPk2VJEAQBAEAQBAEAQCScn/AP1i/sP9EtHs5dZ/aO2bhc7z7mkoNwquzcFW9z7dNBJkY6FcM2m+2ywlQVVFhU0NvXHX7R9EtBldXp/84lW4OIIqvT6iua3eCP6xNDQyfKJ5eZHpEA5UNjvXfDc2OkxZL9Q0zAnusGmGomoR3M2qNpujs84Okaec1Ltm4WAJABt3aTyl5VrqJrOrPJXvjUFXCVARwAYeIM6tPr1c9rWGUVe15NByVVSr1k6iA1/aZ3QItOiVUDAhgCDoQRcEdhE0MCPtulhi5bmyt7aI7oNP2GEnauyzsk47fY5dyk0vg+MppS6AZrgLwyimbg9oJvfxnW2rI11v9ThjFwnZYv0IxUo1a6NUpr0VsGJsBnNuiNbnj5Th1la07+ro9PQ79UsV9mtp4CslSmxKizoeJ6mBnJDUVOSwd1njdVGLbX8mXvfh2GPxDFgFNVj1+3gJrZOG9nPTpb5QTSNVWxDtekpyUz6Ti92HYBxAlXOCWTSOmvctrzg3G6OzmGHarxQVinfmtce5TKW/VyaV/QnD9TsvJjT0qm3Uov5//vZNqOjk1PZO5ucpj4/GJRptVqHKiAsx7AJMYuTwiG0llkYxG+tRVz/2fiRT4h3NFBY8Ccz6X7DOmOmUv8lkxd+PYge828wxlYNY0woyhWZSb/KN1JBv3dk8zyOg1GU4rKPc8RrdOoPc8PPudH3DwHNYVSdDUOc+B9H3Aecro6nXXyuTHyN6tu46RI51nAQblG2aOjXUfqP9U/y8p5fkacrej2vEanDdb9+iC13vTt2H6Zy6Z+x3a6H+R1TcWhkwNH9YFv4mJHutPbr+0+btf1s3uaaYMckT5Vj+aMZ+6+ssMlHyXIJEAQBAEAQBAEAQDf7jn/il/Zf6JaPZzar+2fRvJvQK0XcqRzjAgm+qqLC1+Ot5LK6ODjBt+5I9t4ZatF1PZcdxHAwjaxZizm2xtqnD11qWJA0YDiVPG3f1+yTa8RycegSd2z5OjneHDBQ3PoQbWAN2ueAyjW/dMd8X7nrejYvYp2vXQ83rrmNvap4+wTg8n/YJqWJHNN0t6mpbSxVHEv8AkSxVSzE5WVjYi+gFjr2SNNCrYng1mmzom3bVKbBAGzIbAEa3Gljwmd+FqYJfBSHC5OUbHq7TwVUVWwtSx0KqucEcbHJmIM745TEsNHYth7TavTDtRqUT6tQWPiBxt42m6Odo2QEkg4nyk1Oc2tbKbU6WXQaAspN27Ba48p0aVbroow1ctlEmiPbI2i1PD1aQAs9VGJPEZA1reM9HUaKvUcTOHSeRt0clOrs3O7W7b49nu3NKlmzMtwTfRRqOwz57UeKqplmMz63T/iS6+OJ1f6ki2xyXNia71fhaIrtmy82WI9ucTOdEXJvcKfJOupQ2dGg3r5O0wVOm/PNVzMVPRCgaXHAk9vXK2UKK7NKvIym/twVbhKtTZmNpW1p1RXU/qMSPcEbzm236Dz3Zm7J0Tk4o2wxb1m9yj8TLVLgz1D+oll5qYGh36S+AxHcmb+Eg/wAprRxYjOz7WarbdVHxWH54B6K4arWCtqudcupHA9E6TRfTXJrvJTG6cYs51u3ssYvGOGUc2BzjgDQLqSB2X4TC2211V4eG2z0lTTVZatq6SX7nVNwGP9n4ckn0Tlv1JnbIPYthNb1/5GefW8xJBeZFzWbzUA+FqqfUJH7S6j3iY6iG+to6NNZ6dsZHG6zdFvC/lPBpbUj6nVLdWdf3UxoqYOgwFugFt3p0Tbu0n0Va+lHyEpZbNpnmmDMinKo35pxn7r66yGSj5QlC4gCAIAgCAIAgCATPkkqW2imgN0qCx4arKTfBSayj6eoUwqhQAABYAcAO6aolcFbkWPhJD5RyragHwhlHW2ntlpcxPLg3G7K+SV7E3eo0PygDPUI9KpqR+yOAnBKCri5I+jlqrLEovgyGxd+v3T5K7W6i1bZy4NlVFFf9n4Kp06mGpM54saakk95InpU+aorrUZJ5Ri9PLPBdxGJUEBBlVQAANLW7B1Tg1evV9m+rKNq6tqxIyNm4sFwpW952+K1lis2TecmN9axlG9VbT6g4slUEHKOUFKXw0vmCuAAVFgX04nrbLr5zs0CTu5OHyTkqMJGk3Gw1NnxAJ/KDVRa9lvqQfGwmHn7LI1fS8HR+H4wdjclngkjYax9Iz4fM287j7bdHGNqLj4sKb3M2uscp7kzONeVjBjbR2ia9GpTy3GXMMxvYgixA7dZ16O2cpYbycupojCO5FOzNnfBF2gEFqbYegASb3qO1XOP8w857v+J4a+8lHJ7iL4cr1I2ntFzFPROo+4k+eb4Oc4tv3vjiayVqVGvT5h81NhzZDZewP3junqU6NJKfucM9UsuJi7d33SouGyhhzWHNKo1uJcKGyjs6PvmctLL05L5Lwvi7Iv4Ijht6K9OtUOGqNTSp0WsBqgHXcG3X5zSvTx2RjJZwWutk5Smn2S3cbf7EUno4Y/lKZZKaqQAVUkAZSOzvjUUVuLl7mFNtiaXsdpbEzyz0DA2oq1abK/o9epGg75WfRaPZyXaSc2uYkWLW6+BPV26Th0+jhOfB6Oq8hbGrlnSd39ohMNRQaqEABFwCO0X6jPRxt4PJhyjYnandBbBFuU7Gu2zMSFFgUGa/q5l4Q+iUfM8zLCAIAgCAIAgCAIBs93NtPg64rU1VmUEWe9ukLdRBkNZIayT/AOPHG/oMN5VfvJbIwefHfjf0GG8qv3knJJp8Zyl1qj5zh6Ab9XnB9eQ3kz9KO7cV0uVjHKejzQX1cpNx2ElrykoqSaZqnh5LvxtYr9DQ8qn255P9Eo+X/B0fmplXxt4r9DQ8qn25X+haf5f8E/m5gcrmK/Q0PKp9uP6Fp/l/wPzczKwXLTi6dyMPhiT2ipp4dOdml0FWmbcef3MrLZT7Mz4+sd/4+F8qv3k7jIfH1jv/AB8L5VfvIBFdu8oFfFV0rvSpK6Zx0Q1iKlrg5mPZL1zdctyKWVqyLi/ct7K36rUKrVUp0yWUqQ2e1jbXRhrpLa216uvZPj9iNHUtLLdD+TYvypYk/wB1Q8n+3PH/AKVV8s9b+pWfCLFTlJxB40qPk/2ofi6vlkryli9ke4blKxCZrUqJzC2oftB06XdNqdBXU8pszv8AIWWx2tIrxXKfiXNW9OiOdKXAD2GQaAdL2zrccnHGbTyZmxOV7FYZCiUMOQTmJYVL8AOpx2RCKj0ROW55ZsPj0xv/AI+F8qv3kvkqQrG71O+a1KmmdixtnOp7MzGdsdfZGO3COR6ODlu5MA7XbsX3/wBY/Pz+EW/KwKTtR+we/wDrI/PT+ET+WiZOy94HoVqdZVQtTYMA17EjhexvKy1k5LDRZURTyTb468Z+gw3lV+8nLk2LOK5ZMY6leZw4B0NhUvbr4vIfJKeHkjmP30r1bZlp2XgAGtft9KWpl6Tyit69ZYkbvD8q+JRFQUMPZFCjSpwAt68Sll5IjFJYRfHLDix/cYbyqfeRuLGHtzlRxOJw9Sg9Ggq1FykqKmYC4Ol3I6o3DBBJUCAIAgCAIAgCAIAgCAIAgCAIAgCAIAgCAIAgCAIAgCAIAgCAIAgCAIAgCAIAgCAIAgCAIAgCAIAgCAIAgCAIAgCAIAgCAIAgCAIAgCAIAgCAIAgCAIAgCAIAgCAIAgCAIAgCAIB/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32" name="AutoShape 8" descr="data:image/jpeg;base64,/9j/4AAQSkZJRgABAQAAAQABAAD/2wCEAAkGBxQTEhUUEhQVFBQVGBcYGBgXFhQVFRYWGBgYFxcXGBcYHCghGBwlHRgWIjEhJSksLi4uFx8zODMsNygtLisBCgoKDg0OGhAQGywlICQsLCwsLCwsLCwsLCwsLCwsLCwsLCwsLCwsLCwsLCwsLCwsLCwsLCwsLCwsLCwsLCwsLP/AABEIALcBEwMBIgACEQEDEQH/xAAcAAACAgMBAQAAAAAAAAAAAAAFBgQHAAIDAQj/xAA+EAACAQIEBAQEAwgBAwQDAAABAhEAAwQSITEFBkFRImFxgRMykaEHQrEUI1JiwdHh8IIVM5JysuLxJcLS/8QAGgEAAwEBAQEAAAAAAAAAAAAAAQIDBAAFBv/EACMRAAICAgICAwEBAQAAAAAAAAABAhEDIRIxQVEEE2EiMhT/2gAMAwEAAhEDEQA/AEbi9qVoNh+GXD0pq+EGiaYsDgkyjSqydEkhFwvLznejOG5WJ3FOFqyBsKmWkpLYbEnGcrKEOlVxxHD/AA7jL2q++IWpQ1TPN2Hy3p7zR7DFgGvK7W7M1IGCNBoLmkd+Xm/eVZmDSUEVXfCsMVcGrK4Z8lERtM01FaXZipTmuN25VF0ILuNtw1FMCulQuJDWp/Ddq44auDt4al4kaUL4M/Si10aGlY6F/EDeo81Lxo19RQ8NTIVokhq1iuGatw9czkTcMsmpl2xpQ/D3damXsVpQoFgfiSeE1WfHrMXJqy8XdkEVX/M41miUTAYWtbixW9ret7wpWhznY3FN3C20pPQwaZeD39BXUcHXauPWuwEiubLTEwtY1Wozrqa7YRvDXK6daADkVrhdSu7GuFx6JxxK1lZmrKNjE63qBTVwoeClTC7GjvCb2kUklYodQipNthQkXKkWb9LxOsI4hZWqs514cS4IHWPrVmremqy5t41mvtbT5UOWQdXYDxajVQNvOKF0ctge3hrdqDcImYy6/SRRXhly0zhSlszMAZiTAkgHUSP4TQbh/C2vEyswdixz9oAED9aYLfDCgVQpBX92D+YCW8Wm58RHlU5TofiTL2Cs+AWwZbOZ6LCSstMAag671M5d4iGItXSgukE+EyjaxCttPlNLvEUuRktrC6b6liq+GewkEetQMRhsTZiVYoxDTEss6yDuII0NBZEdwZY1+zrUJxW/A8f8VAjMXdVnMQFLjuQOvn1rvew9aIyTRJp3QEx40rpwptKkYrBmK4cPtEGKa0dTQb4bch6PmlqzowpltNKigxogbiK/rQjqaPcTTegF/Rq5BZtFbItcwa3RqYVHVRFbs2lRnevLbVwDW8lJnMtnQ063BS9x/DypoBEYGK1LVsV1rxlriqNRRXg92DQmal8PfxCus5jvYfSsuNXDCNK1u1cIT8A+la4wwa1wB1rrj060AEVmqNcrqxri9EJpWVrNZQCEsLuRU7BuQYqDb0ap1sQ1EULJNd7YrklSLIpQHTHYwWMPcvHX4aFgO5/KPcxVM4K6TdVnIGYsSx01b5j661Zn4gycH8MaZ3WdD8qyx8ug3qskCC6FPjgACNAP71CbKQWi5+QeF2mRmPiGclZ6DypqxmBwzaFFJ79frQblLArYw4ztlG+vnrXW/wAx4RWylzPcq4H1iKxqTrZtUUTbWAw6iMin1ANAOZUULcZdAqqoga+EMxjqDDD3otjON2bSF21A7ak+lL+N5msXbLTaddDBJWcxnXKDI3oSfpjOH4IvBOKIuJRlNy6QHB01gjQOSe/U9utNScRBM3Gy9QMvhPo3WkvlfhRxFxUtLnuOoJEdtCxnQCauTgP4fW7cG6EJ7KIUHyAp5OcnURccYQVvsBrbDr8QGFOkdQ3b7UExN74TjN4l6kakefp/arcucCsZMgWB5Uic38qG2ha23h81VgO0iNRStZIO0W5wyLi0QCAQrKQQYII1BBo5g2laROXeJMJw90AEarG3mAe3WPWnjhp0ivQx5FONnm5MTxypnPHr96XMUNjTTi00pd4ja0NUQjIgNboK0tJNTrVnrRFOHwq0kLpInt118qjcXxzovg8Tz4QB+oI7dZpdxGJuPq3gI1YHUTHXUEgT9YqbmNxGO9xBBudO9QbuKS9oPrpB+hpba641zC+oMyCFYT0BJnSdmmiuAv2mEoYaJ6gkidCoEN6jftUpZGh1FMG4ng0EkCdTtUHEcP8AKm2wpAlRIJ12O/Uf2NcHxdp5VRDajcA+x2muWc54vQk3MER0P0rzDpBFFOIcKe1L23cxqQ2jAd52cele4C2Ly5gIZTBA2PmO3pVYTUuhZKUewxw7apDis4fYIqVcw9PYLNMIdan4sStDwINSTekVxxBauTrUlq5XDRCQihr2upcVlcKFMuoNTgNjUIfKKlo0rXHBW0dBUiyahYRpFSrZpWAU/wATLbZLbKWyCVbUlc0AqN+0/WuvCOX/AIuCt3FVfAivP5mbP4/QKBMUxcYwXxbLoRIYD2MifsPvQLhPMzYGxbt3LYe2zZGOYg29QCSOoKg+6nvWbLBtaNGGcU6ZZl/h3xLSqHZIUCVy5ojpmBj1pOxPKN1rhytf+acz3JGXsBGx9KbcXxAW1BTxAgRGs+YoPhuI38Rfynwpbhsp0zmTAPWNKyUm6N0PZK49ywlzCIkQwIk6id94pUxfKdqzaLG0q5ASCubMdOpnUeW1M+J5lvkm0LKgbEk+EDQ1WvN/HrlvPh0ullJ9SoMys0XG9RHqlcho/BEAfHaPEPhrPWPGf99Kthrp6mvnvkHmNsL+0ZfzBToMzeHMPCO+tPHL3F8XeutnW6FEauFCmdZUjfp9ao206IOpOywb3FLVrW64Hqd/IDrXHEcRsYlGtq3zAjUEdKGce5aN0KQdYEaaid4PQxpNQOWuQ1sN8RzcJBJE3DJ10BAABjzmguT0c1GyoOOZ7WKa3clHttofIbHzFOnAebrYhbm+gmDBqX+K3ABddLir4yCNNyQP8VXHCX20kTEj8vqOlKpOKuPg0LHHIv7Lrt3FuLKGRQ3HYWZrzlvhd4IptRcQ/lDDMv8AQjyPtTha5ZuvGbKneTJ+g/vWnDn5qzz8+Hg9CJhsLWvE73w1/mM5R5+tWrw7laxa1b94f5ogeg/vNJX4p2kVMyKikQNAFJnSABudvoapOWiEY+yqLtxjcNy6zLPyqJACiRmaNIJjX06VnE+OC2QpEg6FoBJgDXz1n70Cx/FGJKrPvq319P8AAFNXK/Lt1wDcQBWXQZdJG2aetScqWx1Bti4b65hdKo2UaErCOQDIPSYjeut26lwZ7ZKMg1VGHhI/Ouuq9DAPSmTmHltcLbLIpZLmlzL000YdAQaV7+FjLdsEF16KGyuNdtNHjdOu4oKaYzg4m1njTgwWHxRsYGW4Ox8yI3FTHuJfSVGV1Msm09zMa/0pfxdrOM6bbFeqkabdBXLBO+Zfhhiw6CST5QNxXcE1aDfsMYfG3rd3JBuLJhT80eR60XwfArgcuphLgMqRBU9+wIj71J4aiWkN7EJLqVIVgIQMYBJMAQaLNilujOHYhtAxKtaJH5QyfKfIx70sZNOx3jTVME2xctsPzA/MNIB7g0WyhlkdahYuyHOVgykjwsmUHN/A2ka9DGu2hoZd+LbGaw+aDqrDX3Ej/ZqyzW9kvopWgnetV3sYbSo3DeLLflWHw7gEkEwDG8Ext2/WjGFTSqqViVQJOH1rnfsCieItQag4hTTHWBrh1NZXt5NTWUQBizqtdsMdIrhgTpXbCjUiiKwhgXolaWaD2rgU6/8A3UUYtvG10nVyqrtABgADrOp96VnUMWPxYRYH5g2vnoI++9InFlDTZJ/7k5O4cGY184/8vOutzEN+0KhEwudQdtM4ZSR3HXyFetgrCBrj5mg5pckgMIAMb9gB1ikYHoJ8h8ym7bXD3D+9taJP5kGkeo2o3f4ZY+K11r2S6Y0NwZTGhUoTBqvUx6PdBRXJOoyqsAmZ32JnfXc1LxPBna2CjIrgS3g1JJ+UE6DUH1rO8a5XZpjnklVBjHWkYELnzkkaZsvkdSVilDmuwto27SjZczHqxMiT9D9aK8F47dtEB5dJjxqo2OonMes0D5qxD3MQztEMJTLquTUCPvRUGpfhafyFOPGqYe/Ci8v7dDR4rTgT1Mq36A1dl/GWLIUKoLuQAANa+a+E41rFxbyfNbII89wR7iRVzcMuG/lvWbi5ypNvOCygnqQD02pMumhsVNbGccx32YW1sZdYlj+QSMwKyOxg1GxXGcRZcJchwx8LLH3ANDbgtaftOa/d6h7lxlJPayihSJ2qZheFWkVryWVtMwAkIFgDYADakdss6S6O/E+IgfBzKGa9c+HuoMlS0AnSTlgdyQOtfPuLtPZu3UBMo7qTqJysV2/pVt82WzcwqwfEt5cusHYgkegM+1IWPxdm44Lf9yC1xwSoYyZYqN2J0Pc9qbHfVCz4KKly3vSHv8BOZ2+Lcwt4yWGe2SNfD8y/ofrV3XL2UT6fevlzgbnD3LWMzhPh3AqrlZmdyNUnTZWE9PFG81YifiSPi/vZ+fIoTqwYqTlJ2B7E1ZRa8GPLKN6dlr3MVNVj+L90fsrEnYgjuCdNPrTDgeO28QJsvm2kQRE95FLX4o2S2CvAHVVDT3AIJ9omg96ERSGCcG/b0kF0GpknxCvoLD3hlGkaDcV86YK8UuI4iVZWE7SCCJ8qsBuacYWjw3EDBWyWwACRO5aY84qeaN0XxyoeOO4/D27Tm+4C7RuTPRR1NU5iOIBHuZPDbuE5VmSo/KSOh6+VWlxDl58XhbN8eBmnwkAsm40O3T70PTkJSg+LllVyyBDECYkjrrvv51GEku0VlFy6ZWOJcsQ8QzbxoGnQMPX9aP8ADvh2eks7BNyMzdQSN1BO0wY1odxDDHD3TbbUIxKnyMafofrTByvwtboa+x0s2yVnYNBYE/b71aUlSfglxd15DOEsBg2gXV111lBccAxsN1b3qHhsP8OWAEai6oiGA0Ygdxv/AINFMU6Wjbg6NbzE988Fj9f0qLjsQNXAgqJP8ygxPqNPaaZSi0rJtNN0cbzyCpMlRIPUgAMretCuK4oA5xopgNuCpYBgfNTPtW//AFRcwIE6lV8wwlAfSX+tDsbdDPcURluWlKHzB8I9wwFdxQymzS5dWTm0Kicw+aNwfP8Ax9WBObvB+8Go0zKM4by6ZT66UkrfORHGpQ5T5g6rPqAR7UQwuWCp1EjXujfLOvfSfTvXJOPQdS0xtwfHEvyF0Zd1Ig/Q1riWNC+A8CN6/bsKVS8cwtljkkATlzRqYMgR+lPXCOGM2a3iLZt4i3o6sIkfluL0ZT3HWtMX7ISjTES5bMnesqzv+hL2FZTiiFgDrFb38RkPcnaoVvFC34mP66ntpULEcQDNJPY6yJI3iQJ0onJBC9xLwkAeNtj/AH7ClzEYm5ZckEnNMMYnzE9DXfE45VQsT4m0A3hdPof8UHOOOXKdQO/btU5hYz4LiP7lWkFyQAYAMzt7CTHeKD4u6+JuratAkEwOst1JqTwTh5uWSWQ5GueFipykhdRmjf0PQ1ZnIHKKMPi7BdF03I3J71Gc6OhDZL5f5Bs2UQPLNAa4xMwOiDzY6egPlTRZ4HaJlkEdBA8IH9e/sOlb5BZ1cXrkak+DfuFHkI9ABU3C8Rs3AMp9iII9RUNmlJCJzT+H1hsz2R8O5qQRpr5x0O3vVKY1XBa065WRmMdj+aJ6Ea+1fU2Ma3B8Sj1IH61Q/wCIuAA4kkQBdRTOuUkF1MkdNBPYGafG3dCzSqxHY6HzijXLHNFzCNoM9uZKk7dyp6UKsYK5cJW2hYrMxqB6namnB/h7cYeK/aR9PDqxE7SRtVJOPUgW+0OifixhlSVtN8SNZUT9Zig2O/E69iTkRAog7nUwCY09KhH8NGCSMQpeNshAmdgSZNK1/hT4e8qYhSoJInodIBB9YpEoPSY7nJKxq4mw0uXM7MjZAyyRazAMmh0EgsCdJOvWhbYdVtm8BbvWlu+O2ylbiHwloInwsIBG09iNOtnHOtuT1QK+YzIT5XI/NGxiDGvouXCVLAHQnNlOvcEGN99+ulW0jIrbthexjFRruGzZrF2GtMd0b5rdwHoRMHvBFCbmId4YRKFrgjcSwLaeR196KYLly7iAotAkmOnhG+qnoDpp61aXLP4Z27QzXdWKiRuAY8R9zSOaRWMLFvkbmxbTWrBuSLw6ooVbmaAgI1HU9pMAa0+cxKGtup1DKRG86RFU3z3w4YXE/u/CQcywAIg6Ee9WjgOMDFYW3eGmYajswOVh9R9KD2rQKoo3C4Iv8QA+JFLQfzBfmA8419jVsch4ixfwqF4L24Vgd5GxPeRrSRxzhT2sUXtLIOZgO/8AGnuJoPhsc2Guh7LSCASOjA7qR5UJx5opCfFn0Rg+KWVw/iYKBmPTQdKVr/FBfZ3sF1tLpLdSJlvT+1K+F48uIt5URWjVlJIuAdYGgYe9a8UAFrICyodwcoGvRUVjJ3EtUHF1TNsFyVxFrmu4GuF1bMCJmdDr96YeWyUsXbexuWEdfMFCjR3ggUscYtaIAMq7KO/96l8Oa4yWPhj94CQIaPAT2jWfXpQavEkiTf8AYR4ziwcPYuZtVzow8jqp+33qbg3F7C51Ja5amVjR0YZXjqdASPMVz4xyjdMFdriglSDo39f/AKqPwTgF5rnw1Fy0B8xK6idfm0EeWvWkVOHYWqkK4vHXL0ZTPY+LUfWvL16V81VB6eHL/aiPGeGfst97cllZDBMSSQe3aKEKpOaAdSB75tBWuMlLaIOHFHawYa5oCBDHtGYf/wBUWwdvKQhghw6EEaZTBGvdW6dpNa2sAM7HdbixI8iq3FPYgifTWu/7IWtIyk57LlXHUMg3A66CYHc0WJHstrk3hlu5h1XE2/iS0qxBzIVAVclwaqQAIIb/AC8XcGjhQ8sU+VjpcWd9eoPUHQ0i/h7xJzhxMbtJSTGv5kO/tTnbxEjSI7rqB6jdfat8YXFGGc2ps0fhbzpBHQzH2Ne1KVz5/r9xWUv1DfafLfE8YzsESPCNfU0N+O0FSdZ8orVzqWMz5Vj3QfmGvcf1qVmo1w1l7jqiKzuxhVUSzE9AOpp5f8KMYlr4l57No6eBnlgDvJAKg+9Mf4IctgK2OuAFpNuxPTQi4/3yj/lTj+Jttn4ZicsyqhtOwYEn6T9Ki5boKR5wnB4dUt4QJIKbAZgAAQJbygmepNMfLnDfg4a3b2IEn1OppF/D7mi01uyl3MuJcBII+cqs5gw0KkAn1JqxFxIGpqFU3ZqyuLacQFxzDY4MPg3beWdQcOzGOviF3f8A41vwPg1wib0K8H5Zie+tTMdxuNEGZjoB51wHNdu34biurACS2QKSd8sHWKWo2clKtCvjg6XgGw3xxO5uW1jzVWIze1KX4oYHMmGe3byF2dMrAiCwWZnbrVrcN47autGXwkSuZY66iD6b0m/jTiVWzhmAEreJA9LbQY8jFGKpqhZq+xS5bwaowspDBNXIE/Evdh3C6Sdtu9WBwPhQvXHgASFDGNyNdT1/zVeck4wW0zbtDEaySxJ1+w18zVq8jllsydWYyT66ge1TtOdA40gtieWFIMEg+X6VX/O/KjBGLFXtgQ0oM6dAwbyq1fjdzQDmm3ntMAdYP0O4PcU84pbQI29FF8mcAbF/FtvcZBb8OnSeuvpT3wT8NcLbhnZrhHcx9hpSbybimw2Pa0xj4ng16suqn3E1bD8TsWlLXrttY6F1Hsdd65ylf4FY4pE7CJbtwEUCNKJoWI1ilROPo8mx4z0A1pL45x/HX3NtGFtARIMpM6HxH5o6gRQTV0O1rQY/E3lYYm0121retagAg5huy+vX2qBypYK4SyEZYZPGkzkdpOc9cx6j26U6cs8IZLMuZnsuQesEkn1qC+FQZyAqsDkgaSPmWAOuv2opy0l7DFJW36FXmXCgqCN7bhifISH9spbSq75iwoVgyiAd+09P61aXEWGv+9Kr3mUKFKjadPL07Vo6ZhTFqxeZGDKSGUyCNwaa7XNVkqDdsfvR1WCpPeCfDUHlTl44hszf9tTB38R6Ci55ND32CylpTrrJPko6etVWFzV0d96g6sXsXxl7tzMEEjRBE5R1gbSasLl7i9u3h7KwFZyAdPlJPi0/p51lrl+1bAyqAP199yfrXuN4OlxNspTxA/LEff3NNl+A3j14Fx/Mqe+mFuIcz2GJVfi51GVVRJJPcnYCol7mVkULdAV4+ta8Lt4c2s193LaxF1UQrMrMCRA0pf4gLBctbEhRAMlhJ00JmfXzrycsGltnpp+kQeacaL7rc2ygyfI6f3qHy5y1iMS/xLafu0OdnbwqSIOUHqfSp3AsOuIxSqwBtW5uOD8rBYhT6np2Bq5kQNaWWW1bgeBIzR27L6AGrYm4xS8glFSKsHK9z4mWyM4aWyTr8VZVypbTxLm07elHMfyeMPaS41xbL3wjeNL9y69+GZ7WRfCoA1zRPnApnTEagYdBlRgZ31B1lu/3p9uvJ0iQZHl0/rWnD/SfIy/IXFpxKN5LwmIb4tzLkNvJChkh2fMcpZSSphdukiad+G8aVyGJnQ6xDgrMjTRojaivHsQXfKuyk6ARLHc6Ujcd4e9u6LtslfiGHUTBb+KO/et2FqCoxZU5uywLeLkAxM6yDoZ61lLODzqighjAGozQR0+0VlXuJH65FY4j8MseuqIl4THhuL9YYilrifCblq58J7TW7gElTrp0IOxB71d2Ix15mz2segkQEuWdJ82Vj/7aTeZ7uIUh71hCgP8A3rAGQifzwfD13A3rylkvR6k8TiWdyvw79mwOFsxlZbSlwI+dvG/3J+lT7wDqyMJV1ZWHdWEH7V0XGW3jKymQIiD0Fa3UPSKR9iorPA8MW1iAXDfFsPCnTJABQ5co/mBA0061YNnHSIaQexpI50CWsUhNtCMQjB2YwJSABMaSCuo/hnpNQsJj7lmHYtcTKAVz5zaMmCIA38OpmY3qs8f2LkhYz4OmPWJsXCS9lkRhGrpnET4gACNfOoGNs3H1Ny25Xoba7+ubTr9K6cD5psPZzMwZQASdmE90OvuNK7m3gHOeRrrOYx9JrPxcdM1QyxIXDzebW8iW8pIUo05l2lgPl9Kr/wDFviWa9ZsAzkBcnzcwB9BP/IU7c08z2MOgCEM2yqDEnoJOw8zVKcVuXbuJc3gfisxzD+HsPQD9KMI22yc5+gxyxbPxirHpoPL/AGKtfC8wDD28jMLYMQSQuka6/wBqr3gFkWzad4GcBWnowA/+VW3wNLdwQ6jQKNyDt5Vm/wBZLRaP+QdwLHPdugo7PbbUkl4iY2cAg+W9RvxAN5LoGS49ogHwHSf5hI0+tNtzEWLHgRY0ljq0DpPU0LxPNVu7lCWmYidSpAgdCCOtUcFRy5PaRRfGbtxbovFDbKsrqNvlIHQ+lPN3k0YoLdTVXUMMsAgv4s2c69fSs/Flbdywly3AMxHcMJH3AqN+G3NwXD/AuHxWpy+aHp7HT0imr+U/QG1yp+Rt5Q4EMHcBmWfwnXT2ntTBxKyLQNwIG1nQgHXt3pKtc0KLjl7iW30CBo2PT1PlUi3xDFXH+JdIFtdi4NtBMfxAFjroAKEUqH0HV5rX5SpB7Ea0mc62Hdhesls9prdzKGIDZWjUDrtrRAcPPxDiXdtwFQjKAm0lOhJg66gVwvYjNcK9yqffX7sBVccW5pGfNLjF2dr+HS8i3WLWzcRGZBl8LMoJ17az70KflyxqX8Z0PiMx7DTvRR7s3Lx6CRttHlOn3rc3JszEzHWdx1j2r3I/Hj3R47yy9mnD1yosKB4mMDY+Igbdflrv8QflB11I3I9eg9zXHhGti2epUFh1BOrR6gk+1db9nNGgOo0JhRPWB83fWtCilom2c7usn6wf1c7+godxTiAS2YiO50T76ua7Y7EZRJgRsz6Dyyp/ekLjOKN28olzruwg+y9PU10tIMI8mHCA1tCyLcYhm8QGiz4TrtpO9CuYcTctE2ygQgbAg6d9NKIcdxPw8OSBBIW2OsCJOvUwfrXfmvl+9icTb+GIGXxuTCoCAZP30r5/5MYSzN+D2cDnHGkzhyzhyloZzcGdsxClQCI3bc7aQIOv1Z7GNAuM2LR/hCMllsyh5/Ow6joFOncbUY4VbTDmUVGIXKTmIYLoIXomw0FTrnErVxTmAaJ0YDp/u9ZmrdllJxVUBRzJdxF2zbs2mtYfMm6/DtlMwkIo369Kcn4+oLaydYHmdRPbYVTfO3H3tOLdlimYZiAZCmdGUnUHQ/6aRhiGMgu0MZbxGCe57mtOHSM2b+mi/cVzzgsPOZ2xF3WVsDMFPWXMLPoTSrivxEwl85cly0JBzOA3X+U6UlYLGpbTMRuNPIdAP970DxJAcldux6eVarpWRUT6M4fxjDm2hFxTpuG0Ne184hl7sPKvKPJB4IubF4RVUf8A4+1cj8qFHYeYXPr7UKxWLsqBmtYrDzplIcW/dbik+wIFCExeFFzTF4tmb+BEJ+nWol/mXEWUuD4hcPnQB9xbOgLKCRqBse9ecos9LLkS0C7/ABO7gr7rh8QWQGREhYOsFDsRMRTfwL8VGAC4hY7suo+nSq0dNK5VekzG7TPovidm1jsCWgqLwBtMwgq26P5f1EjrrTOFxy2gy3cy3kY5p+bMDACx07jann8MuM/Hw4sM3is6Df5Py+39qAfiFw028S7Mq/DvkFDBlXygPBH82pB702O7oElqwRi7pADPnQEqTkAddd1zTK9NDUe5xADRGAjU+IrrOg89O4MUPv4dlgq7HUaGVZT0kHSJ2M9KZeWOXXxWV7rM0sygdyFJIDAbwrH0FO1ZLo7cLtYfE2WknPDAqWJfNpDAnQ9SNtopdwuGui8wy52UxJnYeFTr/sU/L+H6i7mtvcB8JyhgykMucAsSC0qGOmwFROYcA1jELdBIs3lVS7DRXAkagagqZB/0zyxag6GxtciNiLa3LaEEjUSdhmB76gEn9e9N/AeIzKyUYESDE7Df+4oLwXgOchVbL8eCoYA28jeJsy9dP0qHxC1dwrkRF1PDuSrgEFRrr8p0Pt2rzK2qN8daH+yt5LjeJfhsB+8ADv8A+nKxAUeeu9cOL2IX9ziLhukqAStoJuM2ZRqRE/ahvLvOeGZQl5jbbz09p2NE8XzHgEViGWBu2aT9K1xWtg5or38ULyobVpT1zt7aD7k0gWL5RgymCNqn8x8VOJxD3ToCYUdlGw/r70Mq0I1GjJKVux54JzMjmLoVSRDSJVgNj7a700NZvGPgrZjo7NEA9dBM+lVFh3KsCNxrTpw3iBa3CuVHYAFf/E7e1NH4zkriH/q+vsfbmJSzYOe4LjkdNATGwoJwo5B8VjIExP52G49yWafIUuWcOoINy6zgfl2GuwPl6elFDjJgt4QsCBpBGgIHatvxfjOLuRj+T8hZNIIPc8IUas5noeupVu/WDRkW/wB3B/TXp2oRwy0WJdoj0lT6djRS68gAeo08gf0mvTSMLO3Dki2o7ZgI33Jj16j1re9b/wBGojfbqv3FSMLYyqBH06gEwR/MP0rL8AffT/3L28xXXs4W+Ns2XQanYiDJ8m/ppVY38QVckE5u/X607c48aygqp1Pb9YqvjcObMe81l+Tk4x12bPjw9j/wzglzFWLFpAZDNnzaBSDrn7b+pqysPbT4oy65RBOwJGk0C5cxSHD20sPmXKCWIAZidSSO++9FeHqrXGToq5jrBOoA1G1eC+9nqN6C9+4hHiAb1Ex79OtV9zJg7LMTZuNauA7SSp8iJ2/2aYkIW40THqW/Uz96VOZLaANcJgk6DqSTAArgx0V7x26zXWLwW2MbaADSh1d8ZOY5t5afWdaj1oXRnl2dnxBMeW3lXKa8rKZuxT2srysoHDR/1ptcqKpPUdfc0Ix19nEsZ1joO/b1rVnOgYCPL/FcmQ58o11qaRdpI1VvD6a/WuVzepi2F0E6nfcem40rhdw5EjqNx1pkxJJ0FuTOM/s2KRyfAxyvrplPU6Haryx3B0xdm5bbxSAyz1jqD0O0GvnIoauj8LOZPi2PhuSblgQe7IZKHziI9qaLqSYj6orbH4BsPfu27wZ/hq2UMNJOxM6bA+sVc34fYUWsEgW34jbtvlkjM3wwwn+Fi7us9opd5kw4xdxA4EvdtK+mvw0LNl9dRR5eN5fiqhj4US4nwBQqqP8Akc+s9DV5KiTdoLGxn+E93941l1ltQDd8SEhR+Q/HuegK1vjeB27+HW0VCIUCAAAhIR0U+eXMo/4DpNQeE40W2KO/wwGJAI3UsTkPYhWw8f8ApipNrGZVHxCQGSNCFzXcxueFvyyC6n0FTlJLs5J2I/DRewd4JeMkFSjfw5SRl81IJAPoN6e8RgrOLDG5oITKwBIzifEenYQe3pQ7iGHTH2biki1etNKOBpDEMpjqp2I/lnekPD8z3cHde1dkW5Gmsod/cSD9686caevJuTclfkDc58LbCXmt3FBVtUP6DzBEwd9NdaWRi4WFG/8Au31q0uZeMWOIWhbhVuR4LgMrn3iCJCH3I7daqnGYZ7Llbi5WHQ7eoPUeYrVgyclTIZca7OVxDuQBNa27ZYwNTXjNO9e2rhUgjcVaVeBF+knBWgxynQ9PXSKMWbeUwSUbv0PmKjPfS4y5BB0JPY/wj360ZR7bqFfyg9RrvNeh8ZtwTaMufujW0jna4se1TsNYtL4rtzOR0H9ahpw5DswjXfTT1FEsFwq3PiIPTfvtWxUZWgnhsYbpCqMlsRIHXUf0pl4fgzIJG3/6/wCDQzANZtjpsft0rrjubbVobjTXz1EEUZSFpsPX4QamI38jHhYe1I3NHNAWVTfXboetL/Hub7l0lLc9ifLyoMmHLGW1/wBkVJTT6KrFx3Ih4q41xizazUO4sUcbD/76/wCaDYw+KoZ0lBs04p26LB5UsnJhSHIzq6DspJYj11SPepK8xYnA3MQDZF5jkOdmZALfi0CjYyTJ8qDct4yMIhzibNwtl0BCi5bZj3+Vnp35y0wlx1UtcULGUEneA0DoJJ9jXjNbN6eti4n4gW3zC5bNpz1BzoTr1gMNx32qJd4nhWh7t5TBkKAzH1gDf1iq/YmvJp/rQn2NdBPjDK5Ny2CELsNYnYETHvQupljEfu2ttsfED2YTH1BI96h06EezKysrK4BlZWVlccd3YevnEVrmKsD7+tEUxNk7og/4sY+hFDLzSdBHpMfelQ8iQbwOwAnp29DRLFcKuW7VvEZkZLmnhJJUwfCwjeF/Sgddbd5ogdaNHKQRDqxgmZEbfcR71O5Qx5w2OTKdGOU+Ybb70CuM+50kT20rS1dKsGB8SkMD5gyKCQZSstvmjiLLiIQS0n2z22hh6a1Lt4KXIKAo7MpWSAy2ldYMbzI+lCeZrhY4XECIuLbVwPzBmAA9YZ49aM8MxrNlc7AkLHQfvCSSOpJn6U8sn82T47DGBwDtJYmGfOZGpJbOYPSTkHotFb/D1vTnEDWO4BYtH39oFcLOKlRHbQ9iKmWMRmWREjcd6wym5dlFGugTgMGbVzK+pSVJ6PbPyN6xp/xNDuZ+W1xCnT94PlaJMjae4MQaM8Qxq5kc9DkbvDfLP/KB/wAqnKZ8Q319/wDYqTKRbWyrxyQ5tpew7ZSwDG2Zyz1A/hM0C41wi60JfDLdUEKScwfbSf6+evSrowlsIsdMzEehYkVC4zgLd5CjrIPsQY3B6UVNrfkZtPTPnS7bKkqwggwR2Na07c7ctun7weKBq38Sj8x/mA37796VsDgC/iiEG57+QrfCakrM7jToi23I2rp+0t3rm6QSOxivDWuMpKOidKzuMc4/Ma7pxe4PzUPispfuyLyDhH0EW4xdP5yBUdrrMZYk76nU1HFbA08ZuXYeKXRLsDKd4kTMSe0CjOEugroZjTaNRtQK3fIETEV2s4rL131q2NtP8EnFNfoVxV2AY/3r/el+/uak3cVNRGNdlknGhcUaGHgIzYW4omc8aTEOmX06eVP+C4ibmBt3iWDqkMVOUhlEE+41qsuCO2W6oMeEN/4np9aZuX+K5FvIflV47iGLFZB3Blh7jtXlyRtj0hKx+I+Jcd9TmJOup1qPRrjuETNnsIwUjxDUgEblT28ulBadPRKSaez0V5WVlMAysrKygcZWVlZXHGVlZWVxx6DXo0rKyuCdVukz6f0rm42rKygHtFi813QiYBNQsWzB1IICxPuan8t2rlxjkAA6ktA7GQJJNZWVnzeCkR94dwsZfExbyHhHUevTvUx8DBzoAY1g6gjqNdj2NZWVKtAs48T4ct23K6Ajbbzj+oPQiofCMUSgnddD6jQ/pWVlTlpoK6NsXio2qCuL1gmsrKXyMDcazXZVROXXUwNN59dRFKXHcMlrwpAA0gCADv27RWVlaML2CQiYky7etcjXtZXrLoz+TU15WVlSkce1k1lZXI4yayaysrnJnGTXhNZWVNybCTOF3SH0jVSNdv8AdKMct3B+0AN8txCje2gb1kA/WsrKWRSPQUM2/jYYjOGBdIIA10Ya7awfehfNPARZW3cTQMBI84kkdvSsrKknseStC1XteVlWIG0V4ayspmce5aysrKNHH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34" name="AutoShape 10" descr="data:image/jpeg;base64,/9j/4AAQSkZJRgABAQAAAQABAAD/2wCEAAkGBxQTEhUUEhQVFBQVGBcYGBgXFhQVFRYWGBgYFxcXGBcYHCghGBwlHRgWIjEhJSksLi4uFx8zODMsNygtLisBCgoKDg0OGhAQGywlICQsLCwsLCwsLCwsLCwsLCwsLCwsLCwsLCwsLCwsLCwsLCwsLCwsLCwsLCwsLCwsLCwsLP/AABEIALcBEwMBIgACEQEDEQH/xAAcAAACAgMBAQAAAAAAAAAAAAAFBgQHAAIDAQj/xAA+EAACAQIEBAQEAwgBAwQDAAABAhEAAwQSITEFBkFRImFxgRMykaEHQrEUI1JiwdHh8IIVM5JysuLxJcLS/8QAGgEAAwEBAQEAAAAAAAAAAAAAAQIDBAAFBv/EACMRAAICAgICAwEBAQAAAAAAAAABAhEDIRIxQVEEE2EiMhT/2gAMAwEAAhEDEQA/AEbi9qVoNh+GXD0pq+EGiaYsDgkyjSqydEkhFwvLznejOG5WJ3FOFqyBsKmWkpLYbEnGcrKEOlVxxHD/AA7jL2q++IWpQ1TPN2Hy3p7zR7DFgGvK7W7M1IGCNBoLmkd+Xm/eVZmDSUEVXfCsMVcGrK4Z8lERtM01FaXZipTmuN25VF0ILuNtw1FMCulQuJDWp/Ddq44auDt4al4kaUL4M/Si10aGlY6F/EDeo81Lxo19RQ8NTIVokhq1iuGatw9czkTcMsmpl2xpQ/D3damXsVpQoFgfiSeE1WfHrMXJqy8XdkEVX/M41miUTAYWtbixW9ret7wpWhznY3FN3C20pPQwaZeD39BXUcHXauPWuwEiubLTEwtY1Wozrqa7YRvDXK6daADkVrhdSu7GuFx6JxxK1lZmrKNjE63qBTVwoeClTC7GjvCb2kUklYodQipNthQkXKkWb9LxOsI4hZWqs514cS4IHWPrVmremqy5t41mvtbT5UOWQdXYDxajVQNvOKF0ctge3hrdqDcImYy6/SRRXhly0zhSlszMAZiTAkgHUSP4TQbh/C2vEyswdixz9oAED9aYLfDCgVQpBX92D+YCW8Wm58RHlU5TofiTL2Cs+AWwZbOZ6LCSstMAag671M5d4iGItXSgukE+EyjaxCttPlNLvEUuRktrC6b6liq+GewkEetQMRhsTZiVYoxDTEss6yDuII0NBZEdwZY1+zrUJxW/A8f8VAjMXdVnMQFLjuQOvn1rvew9aIyTRJp3QEx40rpwptKkYrBmK4cPtEGKa0dTQb4bch6PmlqzowpltNKigxogbiK/rQjqaPcTTegF/Rq5BZtFbItcwa3RqYVHVRFbs2lRnevLbVwDW8lJnMtnQ063BS9x/DypoBEYGK1LVsV1rxlriqNRRXg92DQmal8PfxCus5jvYfSsuNXDCNK1u1cIT8A+la4wwa1wB1rrj060AEVmqNcrqxri9EJpWVrNZQCEsLuRU7BuQYqDb0ap1sQ1EULJNd7YrklSLIpQHTHYwWMPcvHX4aFgO5/KPcxVM4K6TdVnIGYsSx01b5j661Zn4gycH8MaZ3WdD8qyx8ug3qskCC6FPjgACNAP71CbKQWi5+QeF2mRmPiGclZ6DypqxmBwzaFFJ79frQblLArYw4ztlG+vnrXW/wAx4RWylzPcq4H1iKxqTrZtUUTbWAw6iMin1ANAOZUULcZdAqqoga+EMxjqDDD3otjON2bSF21A7ak+lL+N5msXbLTaddDBJWcxnXKDI3oSfpjOH4IvBOKIuJRlNy6QHB01gjQOSe/U9utNScRBM3Gy9QMvhPo3WkvlfhRxFxUtLnuOoJEdtCxnQCauTgP4fW7cG6EJ7KIUHyAp5OcnURccYQVvsBrbDr8QGFOkdQ3b7UExN74TjN4l6kakefp/arcucCsZMgWB5Uic38qG2ha23h81VgO0iNRStZIO0W5wyLi0QCAQrKQQYII1BBo5g2laROXeJMJw90AEarG3mAe3WPWnjhp0ivQx5FONnm5MTxypnPHr96XMUNjTTi00pd4ja0NUQjIgNboK0tJNTrVnrRFOHwq0kLpInt118qjcXxzovg8Tz4QB+oI7dZpdxGJuPq3gI1YHUTHXUEgT9YqbmNxGO9xBBudO9QbuKS9oPrpB+hpba641zC+oMyCFYT0BJnSdmmiuAv2mEoYaJ6gkidCoEN6jftUpZGh1FMG4ng0EkCdTtUHEcP8AKm2wpAlRIJ12O/Uf2NcHxdp5VRDajcA+x2muWc54vQk3MER0P0rzDpBFFOIcKe1L23cxqQ2jAd52cele4C2Ly5gIZTBA2PmO3pVYTUuhZKUewxw7apDis4fYIqVcw9PYLNMIdan4sStDwINSTekVxxBauTrUlq5XDRCQihr2upcVlcKFMuoNTgNjUIfKKlo0rXHBW0dBUiyahYRpFSrZpWAU/wATLbZLbKWyCVbUlc0AqN+0/WuvCOX/AIuCt3FVfAivP5mbP4/QKBMUxcYwXxbLoRIYD2MifsPvQLhPMzYGxbt3LYe2zZGOYg29QCSOoKg+6nvWbLBtaNGGcU6ZZl/h3xLSqHZIUCVy5ojpmBj1pOxPKN1rhytf+acz3JGXsBGx9KbcXxAW1BTxAgRGs+YoPhuI38Rfynwpbhsp0zmTAPWNKyUm6N0PZK49ywlzCIkQwIk6id94pUxfKdqzaLG0q5ASCubMdOpnUeW1M+J5lvkm0LKgbEk+EDQ1WvN/HrlvPh0ullJ9SoMys0XG9RHqlcho/BEAfHaPEPhrPWPGf99Kthrp6mvnvkHmNsL+0ZfzBToMzeHMPCO+tPHL3F8XeutnW6FEauFCmdZUjfp9ao206IOpOywb3FLVrW64Hqd/IDrXHEcRsYlGtq3zAjUEdKGce5aN0KQdYEaaid4PQxpNQOWuQ1sN8RzcJBJE3DJ10BAABjzmguT0c1GyoOOZ7WKa3clHttofIbHzFOnAebrYhbm+gmDBqX+K3ABddLir4yCNNyQP8VXHCX20kTEj8vqOlKpOKuPg0LHHIv7Lrt3FuLKGRQ3HYWZrzlvhd4IptRcQ/lDDMv8AQjyPtTha5ZuvGbKneTJ+g/vWnDn5qzz8+Hg9CJhsLWvE73w1/mM5R5+tWrw7laxa1b94f5ogeg/vNJX4p2kVMyKikQNAFJnSABudvoapOWiEY+yqLtxjcNy6zLPyqJACiRmaNIJjX06VnE+OC2QpEg6FoBJgDXz1n70Cx/FGJKrPvq319P8AAFNXK/Lt1wDcQBWXQZdJG2aetScqWx1Bti4b65hdKo2UaErCOQDIPSYjeut26lwZ7ZKMg1VGHhI/Ouuq9DAPSmTmHltcLbLIpZLmlzL000YdAQaV7+FjLdsEF16KGyuNdtNHjdOu4oKaYzg4m1njTgwWHxRsYGW4Ox8yI3FTHuJfSVGV1Msm09zMa/0pfxdrOM6bbFeqkabdBXLBO+Zfhhiw6CST5QNxXcE1aDfsMYfG3rd3JBuLJhT80eR60XwfArgcuphLgMqRBU9+wIj71J4aiWkN7EJLqVIVgIQMYBJMAQaLNilujOHYhtAxKtaJH5QyfKfIx70sZNOx3jTVME2xctsPzA/MNIB7g0WyhlkdahYuyHOVgykjwsmUHN/A2ka9DGu2hoZd+LbGaw+aDqrDX3Ej/ZqyzW9kvopWgnetV3sYbSo3DeLLflWHw7gEkEwDG8Ext2/WjGFTSqqViVQJOH1rnfsCieItQag4hTTHWBrh1NZXt5NTWUQBizqtdsMdIrhgTpXbCjUiiKwhgXolaWaD2rgU6/8A3UUYtvG10nVyqrtABgADrOp96VnUMWPxYRYH5g2vnoI++9InFlDTZJ/7k5O4cGY184/8vOutzEN+0KhEwudQdtM4ZSR3HXyFetgrCBrj5mg5pckgMIAMb9gB1ikYHoJ8h8ym7bXD3D+9taJP5kGkeo2o3f4ZY+K11r2S6Y0NwZTGhUoTBqvUx6PdBRXJOoyqsAmZ32JnfXc1LxPBna2CjIrgS3g1JJ+UE6DUH1rO8a5XZpjnklVBjHWkYELnzkkaZsvkdSVilDmuwto27SjZczHqxMiT9D9aK8F47dtEB5dJjxqo2OonMes0D5qxD3MQztEMJTLquTUCPvRUGpfhafyFOPGqYe/Ci8v7dDR4rTgT1Mq36A1dl/GWLIUKoLuQAANa+a+E41rFxbyfNbII89wR7iRVzcMuG/lvWbi5ypNvOCygnqQD02pMumhsVNbGccx32YW1sZdYlj+QSMwKyOxg1GxXGcRZcJchwx8LLH3ANDbgtaftOa/d6h7lxlJPayihSJ2qZheFWkVryWVtMwAkIFgDYADakdss6S6O/E+IgfBzKGa9c+HuoMlS0AnSTlgdyQOtfPuLtPZu3UBMo7qTqJysV2/pVt82WzcwqwfEt5cusHYgkegM+1IWPxdm44Lf9yC1xwSoYyZYqN2J0Pc9qbHfVCz4KKly3vSHv8BOZ2+Lcwt4yWGe2SNfD8y/ofrV3XL2UT6fevlzgbnD3LWMzhPh3AqrlZmdyNUnTZWE9PFG81YifiSPi/vZ+fIoTqwYqTlJ2B7E1ZRa8GPLKN6dlr3MVNVj+L90fsrEnYgjuCdNPrTDgeO28QJsvm2kQRE95FLX4o2S2CvAHVVDT3AIJ9omg96ERSGCcG/b0kF0GpknxCvoLD3hlGkaDcV86YK8UuI4iVZWE7SCCJ8qsBuacYWjw3EDBWyWwACRO5aY84qeaN0XxyoeOO4/D27Tm+4C7RuTPRR1NU5iOIBHuZPDbuE5VmSo/KSOh6+VWlxDl58XhbN8eBmnwkAsm40O3T70PTkJSg+LllVyyBDECYkjrrvv51GEku0VlFy6ZWOJcsQ8QzbxoGnQMPX9aP8ADvh2eks7BNyMzdQSN1BO0wY1odxDDHD3TbbUIxKnyMafofrTByvwtboa+x0s2yVnYNBYE/b71aUlSfglxd15DOEsBg2gXV111lBccAxsN1b3qHhsP8OWAEai6oiGA0Ygdxv/AINFMU6Wjbg6NbzE988Fj9f0qLjsQNXAgqJP8ygxPqNPaaZSi0rJtNN0cbzyCpMlRIPUgAMretCuK4oA5xopgNuCpYBgfNTPtW//AFRcwIE6lV8wwlAfSX+tDsbdDPcURluWlKHzB8I9wwFdxQymzS5dWTm0Kicw+aNwfP8Ax9WBObvB+8Go0zKM4by6ZT66UkrfORHGpQ5T5g6rPqAR7UQwuWCp1EjXujfLOvfSfTvXJOPQdS0xtwfHEvyF0Zd1Ig/Q1riWNC+A8CN6/bsKVS8cwtljkkATlzRqYMgR+lPXCOGM2a3iLZt4i3o6sIkfluL0ZT3HWtMX7ISjTES5bMnesqzv+hL2FZTiiFgDrFb38RkPcnaoVvFC34mP66ntpULEcQDNJPY6yJI3iQJ0onJBC9xLwkAeNtj/AH7ClzEYm5ZckEnNMMYnzE9DXfE45VQsT4m0A3hdPof8UHOOOXKdQO/btU5hYz4LiP7lWkFyQAYAMzt7CTHeKD4u6+JuratAkEwOst1JqTwTh5uWSWQ5GueFipykhdRmjf0PQ1ZnIHKKMPi7BdF03I3J71Gc6OhDZL5f5Bs2UQPLNAa4xMwOiDzY6egPlTRZ4HaJlkEdBA8IH9e/sOlb5BZ1cXrkak+DfuFHkI9ABU3C8Rs3AMp9iII9RUNmlJCJzT+H1hsz2R8O5qQRpr5x0O3vVKY1XBa065WRmMdj+aJ6Ea+1fU2Ma3B8Sj1IH61Q/wCIuAA4kkQBdRTOuUkF1MkdNBPYGafG3dCzSqxHY6HzijXLHNFzCNoM9uZKk7dyp6UKsYK5cJW2hYrMxqB6namnB/h7cYeK/aR9PDqxE7SRtVJOPUgW+0OifixhlSVtN8SNZUT9Zig2O/E69iTkRAog7nUwCY09KhH8NGCSMQpeNshAmdgSZNK1/hT4e8qYhSoJInodIBB9YpEoPSY7nJKxq4mw0uXM7MjZAyyRazAMmh0EgsCdJOvWhbYdVtm8BbvWlu+O2ylbiHwloInwsIBG09iNOtnHOtuT1QK+YzIT5XI/NGxiDGvouXCVLAHQnNlOvcEGN99+ulW0jIrbthexjFRruGzZrF2GtMd0b5rdwHoRMHvBFCbmId4YRKFrgjcSwLaeR196KYLly7iAotAkmOnhG+qnoDpp61aXLP4Z27QzXdWKiRuAY8R9zSOaRWMLFvkbmxbTWrBuSLw6ooVbmaAgI1HU9pMAa0+cxKGtup1DKRG86RFU3z3w4YXE/u/CQcywAIg6Ee9WjgOMDFYW3eGmYajswOVh9R9KD2rQKoo3C4Iv8QA+JFLQfzBfmA8419jVsch4ixfwqF4L24Vgd5GxPeRrSRxzhT2sUXtLIOZgO/8AGnuJoPhsc2Guh7LSCASOjA7qR5UJx5opCfFn0Rg+KWVw/iYKBmPTQdKVr/FBfZ3sF1tLpLdSJlvT+1K+F48uIt5URWjVlJIuAdYGgYe9a8UAFrICyodwcoGvRUVjJ3EtUHF1TNsFyVxFrmu4GuF1bMCJmdDr96YeWyUsXbexuWEdfMFCjR3ggUscYtaIAMq7KO/96l8Oa4yWPhj94CQIaPAT2jWfXpQavEkiTf8AYR4ziwcPYuZtVzow8jqp+33qbg3F7C51Ja5amVjR0YZXjqdASPMVz4xyjdMFdriglSDo39f/AKqPwTgF5rnw1Fy0B8xK6idfm0EeWvWkVOHYWqkK4vHXL0ZTPY+LUfWvL16V81VB6eHL/aiPGeGfst97cllZDBMSSQe3aKEKpOaAdSB75tBWuMlLaIOHFHawYa5oCBDHtGYf/wBUWwdvKQhghw6EEaZTBGvdW6dpNa2sAM7HdbixI8iq3FPYgifTWu/7IWtIyk57LlXHUMg3A66CYHc0WJHstrk3hlu5h1XE2/iS0qxBzIVAVclwaqQAIIb/AC8XcGjhQ8sU+VjpcWd9eoPUHQ0i/h7xJzhxMbtJSTGv5kO/tTnbxEjSI7rqB6jdfat8YXFGGc2ps0fhbzpBHQzH2Ne1KVz5/r9xWUv1DfafLfE8YzsESPCNfU0N+O0FSdZ8orVzqWMz5Vj3QfmGvcf1qVmo1w1l7jqiKzuxhVUSzE9AOpp5f8KMYlr4l57No6eBnlgDvJAKg+9Mf4IctgK2OuAFpNuxPTQi4/3yj/lTj+Jttn4ZicsyqhtOwYEn6T9Ki5boKR5wnB4dUt4QJIKbAZgAAQJbygmepNMfLnDfg4a3b2IEn1OppF/D7mi01uyl3MuJcBII+cqs5gw0KkAn1JqxFxIGpqFU3ZqyuLacQFxzDY4MPg3beWdQcOzGOviF3f8A41vwPg1wib0K8H5Zie+tTMdxuNEGZjoB51wHNdu34biurACS2QKSd8sHWKWo2clKtCvjg6XgGw3xxO5uW1jzVWIze1KX4oYHMmGe3byF2dMrAiCwWZnbrVrcN47autGXwkSuZY66iD6b0m/jTiVWzhmAEreJA9LbQY8jFGKpqhZq+xS5bwaowspDBNXIE/Evdh3C6Sdtu9WBwPhQvXHgASFDGNyNdT1/zVeck4wW0zbtDEaySxJ1+w18zVq8jllsydWYyT66ge1TtOdA40gtieWFIMEg+X6VX/O/KjBGLFXtgQ0oM6dAwbyq1fjdzQDmm3ntMAdYP0O4PcU84pbQI29FF8mcAbF/FtvcZBb8OnSeuvpT3wT8NcLbhnZrhHcx9hpSbybimw2Pa0xj4ng16suqn3E1bD8TsWlLXrttY6F1Hsdd65ylf4FY4pE7CJbtwEUCNKJoWI1ilROPo8mx4z0A1pL45x/HX3NtGFtARIMpM6HxH5o6gRQTV0O1rQY/E3lYYm0121retagAg5huy+vX2qBypYK4SyEZYZPGkzkdpOc9cx6j26U6cs8IZLMuZnsuQesEkn1qC+FQZyAqsDkgaSPmWAOuv2opy0l7DFJW36FXmXCgqCN7bhifISH9spbSq75iwoVgyiAd+09P61aXEWGv+9Kr3mUKFKjadPL07Vo6ZhTFqxeZGDKSGUyCNwaa7XNVkqDdsfvR1WCpPeCfDUHlTl44hszf9tTB38R6Ci55ND32CylpTrrJPko6etVWFzV0d96g6sXsXxl7tzMEEjRBE5R1gbSasLl7i9u3h7KwFZyAdPlJPi0/p51lrl+1bAyqAP199yfrXuN4OlxNspTxA/LEff3NNl+A3j14Fx/Mqe+mFuIcz2GJVfi51GVVRJJPcnYCol7mVkULdAV4+ta8Lt4c2s193LaxF1UQrMrMCRA0pf4gLBctbEhRAMlhJ00JmfXzrycsGltnpp+kQeacaL7rc2ygyfI6f3qHy5y1iMS/xLafu0OdnbwqSIOUHqfSp3AsOuIxSqwBtW5uOD8rBYhT6np2Bq5kQNaWWW1bgeBIzR27L6AGrYm4xS8glFSKsHK9z4mWyM4aWyTr8VZVypbTxLm07elHMfyeMPaS41xbL3wjeNL9y69+GZ7WRfCoA1zRPnApnTEagYdBlRgZ31B1lu/3p9uvJ0iQZHl0/rWnD/SfIy/IXFpxKN5LwmIb4tzLkNvJChkh2fMcpZSSphdukiad+G8aVyGJnQ6xDgrMjTRojaivHsQXfKuyk6ARLHc6Ujcd4e9u6LtslfiGHUTBb+KO/et2FqCoxZU5uywLeLkAxM6yDoZ61lLODzqighjAGozQR0+0VlXuJH65FY4j8MseuqIl4THhuL9YYilrifCblq58J7TW7gElTrp0IOxB71d2Ix15mz2segkQEuWdJ82Vj/7aTeZ7uIUh71hCgP8A3rAGQifzwfD13A3rylkvR6k8TiWdyvw79mwOFsxlZbSlwI+dvG/3J+lT7wDqyMJV1ZWHdWEH7V0XGW3jKymQIiD0Fa3UPSKR9iorPA8MW1iAXDfFsPCnTJABQ5co/mBA0061YNnHSIaQexpI50CWsUhNtCMQjB2YwJSABMaSCuo/hnpNQsJj7lmHYtcTKAVz5zaMmCIA38OpmY3qs8f2LkhYz4OmPWJsXCS9lkRhGrpnET4gACNfOoGNs3H1Ny25Xoba7+ubTr9K6cD5psPZzMwZQASdmE90OvuNK7m3gHOeRrrOYx9JrPxcdM1QyxIXDzebW8iW8pIUo05l2lgPl9Kr/wDFviWa9ZsAzkBcnzcwB9BP/IU7c08z2MOgCEM2yqDEnoJOw8zVKcVuXbuJc3gfisxzD+HsPQD9KMI22yc5+gxyxbPxirHpoPL/AGKtfC8wDD28jMLYMQSQuka6/wBqr3gFkWzad4GcBWnowA/+VW3wNLdwQ6jQKNyDt5Vm/wBZLRaP+QdwLHPdugo7PbbUkl4iY2cAg+W9RvxAN5LoGS49ogHwHSf5hI0+tNtzEWLHgRY0ljq0DpPU0LxPNVu7lCWmYidSpAgdCCOtUcFRy5PaRRfGbtxbovFDbKsrqNvlIHQ+lPN3k0YoLdTVXUMMsAgv4s2c69fSs/Flbdywly3AMxHcMJH3AqN+G3NwXD/AuHxWpy+aHp7HT0imr+U/QG1yp+Rt5Q4EMHcBmWfwnXT2ntTBxKyLQNwIG1nQgHXt3pKtc0KLjl7iW30CBo2PT1PlUi3xDFXH+JdIFtdi4NtBMfxAFjroAKEUqH0HV5rX5SpB7Ea0mc62Hdhesls9prdzKGIDZWjUDrtrRAcPPxDiXdtwFQjKAm0lOhJg66gVwvYjNcK9yqffX7sBVccW5pGfNLjF2dr+HS8i3WLWzcRGZBl8LMoJ17az70KflyxqX8Z0PiMx7DTvRR7s3Lx6CRttHlOn3rc3JszEzHWdx1j2r3I/Hj3R47yy9mnD1yosKB4mMDY+Igbdflrv8QflB11I3I9eg9zXHhGti2epUFh1BOrR6gk+1db9nNGgOo0JhRPWB83fWtCilom2c7usn6wf1c7+godxTiAS2YiO50T76ua7Y7EZRJgRsz6Dyyp/ekLjOKN28olzruwg+y9PU10tIMI8mHCA1tCyLcYhm8QGiz4TrtpO9CuYcTctE2ygQgbAg6d9NKIcdxPw8OSBBIW2OsCJOvUwfrXfmvl+9icTb+GIGXxuTCoCAZP30r5/5MYSzN+D2cDnHGkzhyzhyloZzcGdsxClQCI3bc7aQIOv1Z7GNAuM2LR/hCMllsyh5/Ow6joFOncbUY4VbTDmUVGIXKTmIYLoIXomw0FTrnErVxTmAaJ0YDp/u9ZmrdllJxVUBRzJdxF2zbs2mtYfMm6/DtlMwkIo369Kcn4+oLaydYHmdRPbYVTfO3H3tOLdlimYZiAZCmdGUnUHQ/6aRhiGMgu0MZbxGCe57mtOHSM2b+mi/cVzzgsPOZ2xF3WVsDMFPWXMLPoTSrivxEwl85cly0JBzOA3X+U6UlYLGpbTMRuNPIdAP970DxJAcldux6eVarpWRUT6M4fxjDm2hFxTpuG0Ne184hl7sPKvKPJB4IubF4RVUf8A4+1cj8qFHYeYXPr7UKxWLsqBmtYrDzplIcW/dbik+wIFCExeFFzTF4tmb+BEJ+nWol/mXEWUuD4hcPnQB9xbOgLKCRqBse9ecos9LLkS0C7/ABO7gr7rh8QWQGREhYOsFDsRMRTfwL8VGAC4hY7suo+nSq0dNK5VekzG7TPovidm1jsCWgqLwBtMwgq26P5f1EjrrTOFxy2gy3cy3kY5p+bMDACx07jann8MuM/Hw4sM3is6Df5Py+39qAfiFw028S7Mq/DvkFDBlXygPBH82pB702O7oElqwRi7pADPnQEqTkAddd1zTK9NDUe5xADRGAjU+IrrOg89O4MUPv4dlgq7HUaGVZT0kHSJ2M9KZeWOXXxWV7rM0sygdyFJIDAbwrH0FO1ZLo7cLtYfE2WknPDAqWJfNpDAnQ9SNtopdwuGui8wy52UxJnYeFTr/sU/L+H6i7mtvcB8JyhgykMucAsSC0qGOmwFROYcA1jELdBIs3lVS7DRXAkagagqZB/0zyxag6GxtciNiLa3LaEEjUSdhmB76gEn9e9N/AeIzKyUYESDE7Df+4oLwXgOchVbL8eCoYA28jeJsy9dP0qHxC1dwrkRF1PDuSrgEFRrr8p0Pt2rzK2qN8daH+yt5LjeJfhsB+8ADv8A+nKxAUeeu9cOL2IX9ziLhukqAStoJuM2ZRqRE/ahvLvOeGZQl5jbbz09p2NE8XzHgEViGWBu2aT9K1xWtg5or38ULyobVpT1zt7aD7k0gWL5RgymCNqn8x8VOJxD3ToCYUdlGw/r70Mq0I1GjJKVux54JzMjmLoVSRDSJVgNj7a700NZvGPgrZjo7NEA9dBM+lVFh3KsCNxrTpw3iBa3CuVHYAFf/E7e1NH4zkriH/q+vsfbmJSzYOe4LjkdNATGwoJwo5B8VjIExP52G49yWafIUuWcOoINy6zgfl2GuwPl6elFDjJgt4QsCBpBGgIHatvxfjOLuRj+T8hZNIIPc8IUas5noeupVu/WDRkW/wB3B/TXp2oRwy0WJdoj0lT6djRS68gAeo08gf0mvTSMLO3Dki2o7ZgI33Jj16j1re9b/wBGojfbqv3FSMLYyqBH06gEwR/MP0rL8AffT/3L28xXXs4W+Ns2XQanYiDJ8m/ppVY38QVckE5u/X607c48aygqp1Pb9YqvjcObMe81l+Tk4x12bPjw9j/wzglzFWLFpAZDNnzaBSDrn7b+pqysPbT4oy65RBOwJGk0C5cxSHD20sPmXKCWIAZidSSO++9FeHqrXGToq5jrBOoA1G1eC+9nqN6C9+4hHiAb1Ex79OtV9zJg7LMTZuNauA7SSp8iJ2/2aYkIW40THqW/Uz96VOZLaANcJgk6DqSTAArgx0V7x26zXWLwW2MbaADSh1d8ZOY5t5afWdaj1oXRnl2dnxBMeW3lXKa8rKZuxT2srysoHDR/1ptcqKpPUdfc0Ix19nEsZ1joO/b1rVnOgYCPL/FcmQ58o11qaRdpI1VvD6a/WuVzepi2F0E6nfcem40rhdw5EjqNx1pkxJJ0FuTOM/s2KRyfAxyvrplPU6Haryx3B0xdm5bbxSAyz1jqD0O0GvnIoauj8LOZPi2PhuSblgQe7IZKHziI9qaLqSYj6orbH4BsPfu27wZ/hq2UMNJOxM6bA+sVc34fYUWsEgW34jbtvlkjM3wwwn+Fi7us9opd5kw4xdxA4EvdtK+mvw0LNl9dRR5eN5fiqhj4US4nwBQqqP8Akc+s9DV5KiTdoLGxn+E93941l1ltQDd8SEhR+Q/HuegK1vjeB27+HW0VCIUCAAAhIR0U+eXMo/4DpNQeE40W2KO/wwGJAI3UsTkPYhWw8f8ApipNrGZVHxCQGSNCFzXcxueFvyyC6n0FTlJLs5J2I/DRewd4JeMkFSjfw5SRl81IJAPoN6e8RgrOLDG5oITKwBIzifEenYQe3pQ7iGHTH2biki1etNKOBpDEMpjqp2I/lnekPD8z3cHde1dkW5Gmsod/cSD9686caevJuTclfkDc58LbCXmt3FBVtUP6DzBEwd9NdaWRi4WFG/8Au31q0uZeMWOIWhbhVuR4LgMrn3iCJCH3I7daqnGYZ7Llbi5WHQ7eoPUeYrVgyclTIZca7OVxDuQBNa27ZYwNTXjNO9e2rhUgjcVaVeBF+knBWgxynQ9PXSKMWbeUwSUbv0PmKjPfS4y5BB0JPY/wj360ZR7bqFfyg9RrvNeh8ZtwTaMufujW0jna4se1TsNYtL4rtzOR0H9ahpw5DswjXfTT1FEsFwq3PiIPTfvtWxUZWgnhsYbpCqMlsRIHXUf0pl4fgzIJG3/6/wCDQzANZtjpsft0rrjubbVobjTXz1EEUZSFpsPX4QamI38jHhYe1I3NHNAWVTfXboetL/Hub7l0lLc9ifLyoMmHLGW1/wBkVJTT6KrFx3Ih4q41xizazUO4sUcbD/76/wCaDYw+KoZ0lBs04p26LB5UsnJhSHIzq6DspJYj11SPepK8xYnA3MQDZF5jkOdmZALfi0CjYyTJ8qDct4yMIhzibNwtl0BCi5bZj3+Vnp35y0wlx1UtcULGUEneA0DoJJ9jXjNbN6eti4n4gW3zC5bNpz1BzoTr1gMNx32qJd4nhWh7t5TBkKAzH1gDf1iq/YmvJp/rQn2NdBPjDK5Ny2CELsNYnYETHvQupljEfu2ttsfED2YTH1BI96h06EezKysrK4BlZWVlccd3YevnEVrmKsD7+tEUxNk7og/4sY+hFDLzSdBHpMfelQ8iQbwOwAnp29DRLFcKuW7VvEZkZLmnhJJUwfCwjeF/Sgddbd5ogdaNHKQRDqxgmZEbfcR71O5Qx5w2OTKdGOU+Ybb70CuM+50kT20rS1dKsGB8SkMD5gyKCQZSstvmjiLLiIQS0n2z22hh6a1Lt4KXIKAo7MpWSAy2ldYMbzI+lCeZrhY4XECIuLbVwPzBmAA9YZ49aM8MxrNlc7AkLHQfvCSSOpJn6U8sn82T47DGBwDtJYmGfOZGpJbOYPSTkHotFb/D1vTnEDWO4BYtH39oFcLOKlRHbQ9iKmWMRmWREjcd6wym5dlFGugTgMGbVzK+pSVJ6PbPyN6xp/xNDuZ+W1xCnT94PlaJMjae4MQaM8Qxq5kc9DkbvDfLP/KB/wAqnKZ8Q319/wDYqTKRbWyrxyQ5tpew7ZSwDG2Zyz1A/hM0C41wi60JfDLdUEKScwfbSf6+evSrowlsIsdMzEehYkVC4zgLd5CjrIPsQY3B6UVNrfkZtPTPnS7bKkqwggwR2Na07c7ctun7weKBq38Sj8x/mA37796VsDgC/iiEG57+QrfCakrM7jToi23I2rp+0t3rm6QSOxivDWuMpKOidKzuMc4/Ma7pxe4PzUPispfuyLyDhH0EW4xdP5yBUdrrMZYk76nU1HFbA08ZuXYeKXRLsDKd4kTMSe0CjOEugroZjTaNRtQK3fIETEV2s4rL131q2NtP8EnFNfoVxV2AY/3r/el+/uak3cVNRGNdlknGhcUaGHgIzYW4omc8aTEOmX06eVP+C4ibmBt3iWDqkMVOUhlEE+41qsuCO2W6oMeEN/4np9aZuX+K5FvIflV47iGLFZB3Blh7jtXlyRtj0hKx+I+Jcd9TmJOup1qPRrjuETNnsIwUjxDUgEblT28ulBadPRKSaez0V5WVlMAysrKygcZWVlZXHGVlZWVxx6DXo0rKyuCdVukz6f0rm42rKygHtFi813QiYBNQsWzB1IICxPuan8t2rlxjkAA6ktA7GQJJNZWVnzeCkR94dwsZfExbyHhHUevTvUx8DBzoAY1g6gjqNdj2NZWVKtAs48T4ct23K6Ajbbzj+oPQiofCMUSgnddD6jQ/pWVlTlpoK6NsXio2qCuL1gmsrKXyMDcazXZVROXXUwNN59dRFKXHcMlrwpAA0gCADv27RWVlaML2CQiYky7etcjXtZXrLoz+TU15WVlSkce1k1lZXI4yayaysrnJnGTXhNZWVNybCTOF3SH0jVSNdv8AdKMct3B+0AN8txCje2gb1kA/WsrKWRSPQUM2/jYYjOGBdIIA10Ya7awfehfNPARZW3cTQMBI84kkdvSsrKknseStC1XteVlWIG0V4ayspmce5aysrKNHH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36" name="AutoShape 12" descr="data:image/jpeg;base64,/9j/4AAQSkZJRgABAQAAAQABAAD/2wCEAAkGBxQTEhUUEhQVFBQVGBcYGBgXFhQVFRYWGBgYFxcXGBcYHCghGBwlHRgWIjEhJSksLi4uFx8zODMsNygtLisBCgoKDg0OGhAQGywlICQsLCwsLCwsLCwsLCwsLCwsLCwsLCwsLCwsLCwsLCwsLCwsLCwsLCwsLCwsLCwsLCwsLP/AABEIALcBEwMBIgACEQEDEQH/xAAcAAACAgMBAQAAAAAAAAAAAAAFBgQHAAIDAQj/xAA+EAACAQIEBAQEAwgBAwQDAAABAhEAAwQSITEFBkFRImFxgRMykaEHQrEUI1JiwdHh8IIVM5JysuLxJcLS/8QAGgEAAwEBAQEAAAAAAAAAAAAAAQIDBAAFBv/EACMRAAICAgICAwEBAQAAAAAAAAABAhEDIRIxQVEEE2EiMhT/2gAMAwEAAhEDEQA/AEbi9qVoNh+GXD0pq+EGiaYsDgkyjSqydEkhFwvLznejOG5WJ3FOFqyBsKmWkpLYbEnGcrKEOlVxxHD/AA7jL2q++IWpQ1TPN2Hy3p7zR7DFgGvK7W7M1IGCNBoLmkd+Xm/eVZmDSUEVXfCsMVcGrK4Z8lERtM01FaXZipTmuN25VF0ILuNtw1FMCulQuJDWp/Ddq44auDt4al4kaUL4M/Si10aGlY6F/EDeo81Lxo19RQ8NTIVokhq1iuGatw9czkTcMsmpl2xpQ/D3damXsVpQoFgfiSeE1WfHrMXJqy8XdkEVX/M41miUTAYWtbixW9ret7wpWhznY3FN3C20pPQwaZeD39BXUcHXauPWuwEiubLTEwtY1Wozrqa7YRvDXK6daADkVrhdSu7GuFx6JxxK1lZmrKNjE63qBTVwoeClTC7GjvCb2kUklYodQipNthQkXKkWb9LxOsI4hZWqs514cS4IHWPrVmremqy5t41mvtbT5UOWQdXYDxajVQNvOKF0ctge3hrdqDcImYy6/SRRXhly0zhSlszMAZiTAkgHUSP4TQbh/C2vEyswdixz9oAED9aYLfDCgVQpBX92D+YCW8Wm58RHlU5TofiTL2Cs+AWwZbOZ6LCSstMAag671M5d4iGItXSgukE+EyjaxCttPlNLvEUuRktrC6b6liq+GewkEetQMRhsTZiVYoxDTEss6yDuII0NBZEdwZY1+zrUJxW/A8f8VAjMXdVnMQFLjuQOvn1rvew9aIyTRJp3QEx40rpwptKkYrBmK4cPtEGKa0dTQb4bch6PmlqzowpltNKigxogbiK/rQjqaPcTTegF/Rq5BZtFbItcwa3RqYVHVRFbs2lRnevLbVwDW8lJnMtnQ063BS9x/DypoBEYGK1LVsV1rxlriqNRRXg92DQmal8PfxCus5jvYfSsuNXDCNK1u1cIT8A+la4wwa1wB1rrj060AEVmqNcrqxri9EJpWVrNZQCEsLuRU7BuQYqDb0ap1sQ1EULJNd7YrklSLIpQHTHYwWMPcvHX4aFgO5/KPcxVM4K6TdVnIGYsSx01b5j661Zn4gycH8MaZ3WdD8qyx8ug3qskCC6FPjgACNAP71CbKQWi5+QeF2mRmPiGclZ6DypqxmBwzaFFJ79frQblLArYw4ztlG+vnrXW/wAx4RWylzPcq4H1iKxqTrZtUUTbWAw6iMin1ANAOZUULcZdAqqoga+EMxjqDDD3otjON2bSF21A7ak+lL+N5msXbLTaddDBJWcxnXKDI3oSfpjOH4IvBOKIuJRlNy6QHB01gjQOSe/U9utNScRBM3Gy9QMvhPo3WkvlfhRxFxUtLnuOoJEdtCxnQCauTgP4fW7cG6EJ7KIUHyAp5OcnURccYQVvsBrbDr8QGFOkdQ3b7UExN74TjN4l6kakefp/arcucCsZMgWB5Uic38qG2ha23h81VgO0iNRStZIO0W5wyLi0QCAQrKQQYII1BBo5g2laROXeJMJw90AEarG3mAe3WPWnjhp0ivQx5FONnm5MTxypnPHr96XMUNjTTi00pd4ja0NUQjIgNboK0tJNTrVnrRFOHwq0kLpInt118qjcXxzovg8Tz4QB+oI7dZpdxGJuPq3gI1YHUTHXUEgT9YqbmNxGO9xBBudO9QbuKS9oPrpB+hpba641zC+oMyCFYT0BJnSdmmiuAv2mEoYaJ6gkidCoEN6jftUpZGh1FMG4ng0EkCdTtUHEcP8AKm2wpAlRIJ12O/Uf2NcHxdp5VRDajcA+x2muWc54vQk3MER0P0rzDpBFFOIcKe1L23cxqQ2jAd52cele4C2Ly5gIZTBA2PmO3pVYTUuhZKUewxw7apDis4fYIqVcw9PYLNMIdan4sStDwINSTekVxxBauTrUlq5XDRCQihr2upcVlcKFMuoNTgNjUIfKKlo0rXHBW0dBUiyahYRpFSrZpWAU/wATLbZLbKWyCVbUlc0AqN+0/WuvCOX/AIuCt3FVfAivP5mbP4/QKBMUxcYwXxbLoRIYD2MifsPvQLhPMzYGxbt3LYe2zZGOYg29QCSOoKg+6nvWbLBtaNGGcU6ZZl/h3xLSqHZIUCVy5ojpmBj1pOxPKN1rhytf+acz3JGXsBGx9KbcXxAW1BTxAgRGs+YoPhuI38Rfynwpbhsp0zmTAPWNKyUm6N0PZK49ywlzCIkQwIk6id94pUxfKdqzaLG0q5ASCubMdOpnUeW1M+J5lvkm0LKgbEk+EDQ1WvN/HrlvPh0ullJ9SoMys0XG9RHqlcho/BEAfHaPEPhrPWPGf99Kthrp6mvnvkHmNsL+0ZfzBToMzeHMPCO+tPHL3F8XeutnW6FEauFCmdZUjfp9ao206IOpOywb3FLVrW64Hqd/IDrXHEcRsYlGtq3zAjUEdKGce5aN0KQdYEaaid4PQxpNQOWuQ1sN8RzcJBJE3DJ10BAABjzmguT0c1GyoOOZ7WKa3clHttofIbHzFOnAebrYhbm+gmDBqX+K3ABddLir4yCNNyQP8VXHCX20kTEj8vqOlKpOKuPg0LHHIv7Lrt3FuLKGRQ3HYWZrzlvhd4IptRcQ/lDDMv8AQjyPtTha5ZuvGbKneTJ+g/vWnDn5qzz8+Hg9CJhsLWvE73w1/mM5R5+tWrw7laxa1b94f5ogeg/vNJX4p2kVMyKikQNAFJnSABudvoapOWiEY+yqLtxjcNy6zLPyqJACiRmaNIJjX06VnE+OC2QpEg6FoBJgDXz1n70Cx/FGJKrPvq319P8AAFNXK/Lt1wDcQBWXQZdJG2aetScqWx1Bti4b65hdKo2UaErCOQDIPSYjeut26lwZ7ZKMg1VGHhI/Ouuq9DAPSmTmHltcLbLIpZLmlzL000YdAQaV7+FjLdsEF16KGyuNdtNHjdOu4oKaYzg4m1njTgwWHxRsYGW4Ox8yI3FTHuJfSVGV1Msm09zMa/0pfxdrOM6bbFeqkabdBXLBO+Zfhhiw6CST5QNxXcE1aDfsMYfG3rd3JBuLJhT80eR60XwfArgcuphLgMqRBU9+wIj71J4aiWkN7EJLqVIVgIQMYBJMAQaLNilujOHYhtAxKtaJH5QyfKfIx70sZNOx3jTVME2xctsPzA/MNIB7g0WyhlkdahYuyHOVgykjwsmUHN/A2ka9DGu2hoZd+LbGaw+aDqrDX3Ej/ZqyzW9kvopWgnetV3sYbSo3DeLLflWHw7gEkEwDG8Ext2/WjGFTSqqViVQJOH1rnfsCieItQag4hTTHWBrh1NZXt5NTWUQBizqtdsMdIrhgTpXbCjUiiKwhgXolaWaD2rgU6/8A3UUYtvG10nVyqrtABgADrOp96VnUMWPxYRYH5g2vnoI++9InFlDTZJ/7k5O4cGY184/8vOutzEN+0KhEwudQdtM4ZSR3HXyFetgrCBrj5mg5pckgMIAMb9gB1ikYHoJ8h8ym7bXD3D+9taJP5kGkeo2o3f4ZY+K11r2S6Y0NwZTGhUoTBqvUx6PdBRXJOoyqsAmZ32JnfXc1LxPBna2CjIrgS3g1JJ+UE6DUH1rO8a5XZpjnklVBjHWkYELnzkkaZsvkdSVilDmuwto27SjZczHqxMiT9D9aK8F47dtEB5dJjxqo2OonMes0D5qxD3MQztEMJTLquTUCPvRUGpfhafyFOPGqYe/Ci8v7dDR4rTgT1Mq36A1dl/GWLIUKoLuQAANa+a+E41rFxbyfNbII89wR7iRVzcMuG/lvWbi5ypNvOCygnqQD02pMumhsVNbGccx32YW1sZdYlj+QSMwKyOxg1GxXGcRZcJchwx8LLH3ANDbgtaftOa/d6h7lxlJPayihSJ2qZheFWkVryWVtMwAkIFgDYADakdss6S6O/E+IgfBzKGa9c+HuoMlS0AnSTlgdyQOtfPuLtPZu3UBMo7qTqJysV2/pVt82WzcwqwfEt5cusHYgkegM+1IWPxdm44Lf9yC1xwSoYyZYqN2J0Pc9qbHfVCz4KKly3vSHv8BOZ2+Lcwt4yWGe2SNfD8y/ofrV3XL2UT6fevlzgbnD3LWMzhPh3AqrlZmdyNUnTZWE9PFG81YifiSPi/vZ+fIoTqwYqTlJ2B7E1ZRa8GPLKN6dlr3MVNVj+L90fsrEnYgjuCdNPrTDgeO28QJsvm2kQRE95FLX4o2S2CvAHVVDT3AIJ9omg96ERSGCcG/b0kF0GpknxCvoLD3hlGkaDcV86YK8UuI4iVZWE7SCCJ8qsBuacYWjw3EDBWyWwACRO5aY84qeaN0XxyoeOO4/D27Tm+4C7RuTPRR1NU5iOIBHuZPDbuE5VmSo/KSOh6+VWlxDl58XhbN8eBmnwkAsm40O3T70PTkJSg+LllVyyBDECYkjrrvv51GEku0VlFy6ZWOJcsQ8QzbxoGnQMPX9aP8ADvh2eks7BNyMzdQSN1BO0wY1odxDDHD3TbbUIxKnyMafofrTByvwtboa+x0s2yVnYNBYE/b71aUlSfglxd15DOEsBg2gXV111lBccAxsN1b3qHhsP8OWAEai6oiGA0Ygdxv/AINFMU6Wjbg6NbzE988Fj9f0qLjsQNXAgqJP8ygxPqNPaaZSi0rJtNN0cbzyCpMlRIPUgAMretCuK4oA5xopgNuCpYBgfNTPtW//AFRcwIE6lV8wwlAfSX+tDsbdDPcURluWlKHzB8I9wwFdxQymzS5dWTm0Kicw+aNwfP8Ax9WBObvB+8Go0zKM4by6ZT66UkrfORHGpQ5T5g6rPqAR7UQwuWCp1EjXujfLOvfSfTvXJOPQdS0xtwfHEvyF0Zd1Ig/Q1riWNC+A8CN6/bsKVS8cwtljkkATlzRqYMgR+lPXCOGM2a3iLZt4i3o6sIkfluL0ZT3HWtMX7ISjTES5bMnesqzv+hL2FZTiiFgDrFb38RkPcnaoVvFC34mP66ntpULEcQDNJPY6yJI3iQJ0onJBC9xLwkAeNtj/AH7ClzEYm5ZckEnNMMYnzE9DXfE45VQsT4m0A3hdPof8UHOOOXKdQO/btU5hYz4LiP7lWkFyQAYAMzt7CTHeKD4u6+JuratAkEwOst1JqTwTh5uWSWQ5GueFipykhdRmjf0PQ1ZnIHKKMPi7BdF03I3J71Gc6OhDZL5f5Bs2UQPLNAa4xMwOiDzY6egPlTRZ4HaJlkEdBA8IH9e/sOlb5BZ1cXrkak+DfuFHkI9ABU3C8Rs3AMp9iII9RUNmlJCJzT+H1hsz2R8O5qQRpr5x0O3vVKY1XBa065WRmMdj+aJ6Ea+1fU2Ma3B8Sj1IH61Q/wCIuAA4kkQBdRTOuUkF1MkdNBPYGafG3dCzSqxHY6HzijXLHNFzCNoM9uZKk7dyp6UKsYK5cJW2hYrMxqB6namnB/h7cYeK/aR9PDqxE7SRtVJOPUgW+0OifixhlSVtN8SNZUT9Zig2O/E69iTkRAog7nUwCY09KhH8NGCSMQpeNshAmdgSZNK1/hT4e8qYhSoJInodIBB9YpEoPSY7nJKxq4mw0uXM7MjZAyyRazAMmh0EgsCdJOvWhbYdVtm8BbvWlu+O2ylbiHwloInwsIBG09iNOtnHOtuT1QK+YzIT5XI/NGxiDGvouXCVLAHQnNlOvcEGN99+ulW0jIrbthexjFRruGzZrF2GtMd0b5rdwHoRMHvBFCbmId4YRKFrgjcSwLaeR196KYLly7iAotAkmOnhG+qnoDpp61aXLP4Z27QzXdWKiRuAY8R9zSOaRWMLFvkbmxbTWrBuSLw6ooVbmaAgI1HU9pMAa0+cxKGtup1DKRG86RFU3z3w4YXE/u/CQcywAIg6Ee9WjgOMDFYW3eGmYajswOVh9R9KD2rQKoo3C4Iv8QA+JFLQfzBfmA8419jVsch4ixfwqF4L24Vgd5GxPeRrSRxzhT2sUXtLIOZgO/8AGnuJoPhsc2Guh7LSCASOjA7qR5UJx5opCfFn0Rg+KWVw/iYKBmPTQdKVr/FBfZ3sF1tLpLdSJlvT+1K+F48uIt5URWjVlJIuAdYGgYe9a8UAFrICyodwcoGvRUVjJ3EtUHF1TNsFyVxFrmu4GuF1bMCJmdDr96YeWyUsXbexuWEdfMFCjR3ggUscYtaIAMq7KO/96l8Oa4yWPhj94CQIaPAT2jWfXpQavEkiTf8AYR4ziwcPYuZtVzow8jqp+33qbg3F7C51Ja5amVjR0YZXjqdASPMVz4xyjdMFdriglSDo39f/AKqPwTgF5rnw1Fy0B8xK6idfm0EeWvWkVOHYWqkK4vHXL0ZTPY+LUfWvL16V81VB6eHL/aiPGeGfst97cllZDBMSSQe3aKEKpOaAdSB75tBWuMlLaIOHFHawYa5oCBDHtGYf/wBUWwdvKQhghw6EEaZTBGvdW6dpNa2sAM7HdbixI8iq3FPYgifTWu/7IWtIyk57LlXHUMg3A66CYHc0WJHstrk3hlu5h1XE2/iS0qxBzIVAVclwaqQAIIb/AC8XcGjhQ8sU+VjpcWd9eoPUHQ0i/h7xJzhxMbtJSTGv5kO/tTnbxEjSI7rqB6jdfat8YXFGGc2ps0fhbzpBHQzH2Ne1KVz5/r9xWUv1DfafLfE8YzsESPCNfU0N+O0FSdZ8orVzqWMz5Vj3QfmGvcf1qVmo1w1l7jqiKzuxhVUSzE9AOpp5f8KMYlr4l57No6eBnlgDvJAKg+9Mf4IctgK2OuAFpNuxPTQi4/3yj/lTj+Jttn4ZicsyqhtOwYEn6T9Ki5boKR5wnB4dUt4QJIKbAZgAAQJbygmepNMfLnDfg4a3b2IEn1OppF/D7mi01uyl3MuJcBII+cqs5gw0KkAn1JqxFxIGpqFU3ZqyuLacQFxzDY4MPg3beWdQcOzGOviF3f8A41vwPg1wib0K8H5Zie+tTMdxuNEGZjoB51wHNdu34biurACS2QKSd8sHWKWo2clKtCvjg6XgGw3xxO5uW1jzVWIze1KX4oYHMmGe3byF2dMrAiCwWZnbrVrcN47autGXwkSuZY66iD6b0m/jTiVWzhmAEreJA9LbQY8jFGKpqhZq+xS5bwaowspDBNXIE/Evdh3C6Sdtu9WBwPhQvXHgASFDGNyNdT1/zVeck4wW0zbtDEaySxJ1+w18zVq8jllsydWYyT66ge1TtOdA40gtieWFIMEg+X6VX/O/KjBGLFXtgQ0oM6dAwbyq1fjdzQDmm3ntMAdYP0O4PcU84pbQI29FF8mcAbF/FtvcZBb8OnSeuvpT3wT8NcLbhnZrhHcx9hpSbybimw2Pa0xj4ng16suqn3E1bD8TsWlLXrttY6F1Hsdd65ylf4FY4pE7CJbtwEUCNKJoWI1ilROPo8mx4z0A1pL45x/HX3NtGFtARIMpM6HxH5o6gRQTV0O1rQY/E3lYYm0121retagAg5huy+vX2qBypYK4SyEZYZPGkzkdpOc9cx6j26U6cs8IZLMuZnsuQesEkn1qC+FQZyAqsDkgaSPmWAOuv2opy0l7DFJW36FXmXCgqCN7bhifISH9spbSq75iwoVgyiAd+09P61aXEWGv+9Kr3mUKFKjadPL07Vo6ZhTFqxeZGDKSGUyCNwaa7XNVkqDdsfvR1WCpPeCfDUHlTl44hszf9tTB38R6Ci55ND32CylpTrrJPko6etVWFzV0d96g6sXsXxl7tzMEEjRBE5R1gbSasLl7i9u3h7KwFZyAdPlJPi0/p51lrl+1bAyqAP199yfrXuN4OlxNspTxA/LEff3NNl+A3j14Fx/Mqe+mFuIcz2GJVfi51GVVRJJPcnYCol7mVkULdAV4+ta8Lt4c2s193LaxF1UQrMrMCRA0pf4gLBctbEhRAMlhJ00JmfXzrycsGltnpp+kQeacaL7rc2ygyfI6f3qHy5y1iMS/xLafu0OdnbwqSIOUHqfSp3AsOuIxSqwBtW5uOD8rBYhT6np2Bq5kQNaWWW1bgeBIzR27L6AGrYm4xS8glFSKsHK9z4mWyM4aWyTr8VZVypbTxLm07elHMfyeMPaS41xbL3wjeNL9y69+GZ7WRfCoA1zRPnApnTEagYdBlRgZ31B1lu/3p9uvJ0iQZHl0/rWnD/SfIy/IXFpxKN5LwmIb4tzLkNvJChkh2fMcpZSSphdukiad+G8aVyGJnQ6xDgrMjTRojaivHsQXfKuyk6ARLHc6Ujcd4e9u6LtslfiGHUTBb+KO/et2FqCoxZU5uywLeLkAxM6yDoZ61lLODzqighjAGozQR0+0VlXuJH65FY4j8MseuqIl4THhuL9YYilrifCblq58J7TW7gElTrp0IOxB71d2Ix15mz2segkQEuWdJ82Vj/7aTeZ7uIUh71hCgP8A3rAGQifzwfD13A3rylkvR6k8TiWdyvw79mwOFsxlZbSlwI+dvG/3J+lT7wDqyMJV1ZWHdWEH7V0XGW3jKymQIiD0Fa3UPSKR9iorPA8MW1iAXDfFsPCnTJABQ5co/mBA0061YNnHSIaQexpI50CWsUhNtCMQjB2YwJSABMaSCuo/hnpNQsJj7lmHYtcTKAVz5zaMmCIA38OpmY3qs8f2LkhYz4OmPWJsXCS9lkRhGrpnET4gACNfOoGNs3H1Ny25Xoba7+ubTr9K6cD5psPZzMwZQASdmE90OvuNK7m3gHOeRrrOYx9JrPxcdM1QyxIXDzebW8iW8pIUo05l2lgPl9Kr/wDFviWa9ZsAzkBcnzcwB9BP/IU7c08z2MOgCEM2yqDEnoJOw8zVKcVuXbuJc3gfisxzD+HsPQD9KMI22yc5+gxyxbPxirHpoPL/AGKtfC8wDD28jMLYMQSQuka6/wBqr3gFkWzad4GcBWnowA/+VW3wNLdwQ6jQKNyDt5Vm/wBZLRaP+QdwLHPdugo7PbbUkl4iY2cAg+W9RvxAN5LoGS49ogHwHSf5hI0+tNtzEWLHgRY0ljq0DpPU0LxPNVu7lCWmYidSpAgdCCOtUcFRy5PaRRfGbtxbovFDbKsrqNvlIHQ+lPN3k0YoLdTVXUMMsAgv4s2c69fSs/Flbdywly3AMxHcMJH3AqN+G3NwXD/AuHxWpy+aHp7HT0imr+U/QG1yp+Rt5Q4EMHcBmWfwnXT2ntTBxKyLQNwIG1nQgHXt3pKtc0KLjl7iW30CBo2PT1PlUi3xDFXH+JdIFtdi4NtBMfxAFjroAKEUqH0HV5rX5SpB7Ea0mc62Hdhesls9prdzKGIDZWjUDrtrRAcPPxDiXdtwFQjKAm0lOhJg66gVwvYjNcK9yqffX7sBVccW5pGfNLjF2dr+HS8i3WLWzcRGZBl8LMoJ17az70KflyxqX8Z0PiMx7DTvRR7s3Lx6CRttHlOn3rc3JszEzHWdx1j2r3I/Hj3R47yy9mnD1yosKB4mMDY+Igbdflrv8QflB11I3I9eg9zXHhGti2epUFh1BOrR6gk+1db9nNGgOo0JhRPWB83fWtCilom2c7usn6wf1c7+godxTiAS2YiO50T76ua7Y7EZRJgRsz6Dyyp/ekLjOKN28olzruwg+y9PU10tIMI8mHCA1tCyLcYhm8QGiz4TrtpO9CuYcTctE2ygQgbAg6d9NKIcdxPw8OSBBIW2OsCJOvUwfrXfmvl+9icTb+GIGXxuTCoCAZP30r5/5MYSzN+D2cDnHGkzhyzhyloZzcGdsxClQCI3bc7aQIOv1Z7GNAuM2LR/hCMllsyh5/Ow6joFOncbUY4VbTDmUVGIXKTmIYLoIXomw0FTrnErVxTmAaJ0YDp/u9ZmrdllJxVUBRzJdxF2zbs2mtYfMm6/DtlMwkIo369Kcn4+oLaydYHmdRPbYVTfO3H3tOLdlimYZiAZCmdGUnUHQ/6aRhiGMgu0MZbxGCe57mtOHSM2b+mi/cVzzgsPOZ2xF3WVsDMFPWXMLPoTSrivxEwl85cly0JBzOA3X+U6UlYLGpbTMRuNPIdAP970DxJAcldux6eVarpWRUT6M4fxjDm2hFxTpuG0Ne184hl7sPKvKPJB4IubF4RVUf8A4+1cj8qFHYeYXPr7UKxWLsqBmtYrDzplIcW/dbik+wIFCExeFFzTF4tmb+BEJ+nWol/mXEWUuD4hcPnQB9xbOgLKCRqBse9ecos9LLkS0C7/ABO7gr7rh8QWQGREhYOsFDsRMRTfwL8VGAC4hY7suo+nSq0dNK5VekzG7TPovidm1jsCWgqLwBtMwgq26P5f1EjrrTOFxy2gy3cy3kY5p+bMDACx07jann8MuM/Hw4sM3is6Df5Py+39qAfiFw028S7Mq/DvkFDBlXygPBH82pB702O7oElqwRi7pADPnQEqTkAddd1zTK9NDUe5xADRGAjU+IrrOg89O4MUPv4dlgq7HUaGVZT0kHSJ2M9KZeWOXXxWV7rM0sygdyFJIDAbwrH0FO1ZLo7cLtYfE2WknPDAqWJfNpDAnQ9SNtopdwuGui8wy52UxJnYeFTr/sU/L+H6i7mtvcB8JyhgykMucAsSC0qGOmwFROYcA1jELdBIs3lVS7DRXAkagagqZB/0zyxag6GxtciNiLa3LaEEjUSdhmB76gEn9e9N/AeIzKyUYESDE7Df+4oLwXgOchVbL8eCoYA28jeJsy9dP0qHxC1dwrkRF1PDuSrgEFRrr8p0Pt2rzK2qN8daH+yt5LjeJfhsB+8ADv8A+nKxAUeeu9cOL2IX9ziLhukqAStoJuM2ZRqRE/ahvLvOeGZQl5jbbz09p2NE8XzHgEViGWBu2aT9K1xWtg5or38ULyobVpT1zt7aD7k0gWL5RgymCNqn8x8VOJxD3ToCYUdlGw/r70Mq0I1GjJKVux54JzMjmLoVSRDSJVgNj7a700NZvGPgrZjo7NEA9dBM+lVFh3KsCNxrTpw3iBa3CuVHYAFf/E7e1NH4zkriH/q+vsfbmJSzYOe4LjkdNATGwoJwo5B8VjIExP52G49yWafIUuWcOoINy6zgfl2GuwPl6elFDjJgt4QsCBpBGgIHatvxfjOLuRj+T8hZNIIPc8IUas5noeupVu/WDRkW/wB3B/TXp2oRwy0WJdoj0lT6djRS68gAeo08gf0mvTSMLO3Dki2o7ZgI33Jj16j1re9b/wBGojfbqv3FSMLYyqBH06gEwR/MP0rL8AffT/3L28xXXs4W+Ns2XQanYiDJ8m/ppVY38QVckE5u/X607c48aygqp1Pb9YqvjcObMe81l+Tk4x12bPjw9j/wzglzFWLFpAZDNnzaBSDrn7b+pqysPbT4oy65RBOwJGk0C5cxSHD20sPmXKCWIAZidSSO++9FeHqrXGToq5jrBOoA1G1eC+9nqN6C9+4hHiAb1Ex79OtV9zJg7LMTZuNauA7SSp8iJ2/2aYkIW40THqW/Uz96VOZLaANcJgk6DqSTAArgx0V7x26zXWLwW2MbaADSh1d8ZOY5t5afWdaj1oXRnl2dnxBMeW3lXKa8rKZuxT2srysoHDR/1ptcqKpPUdfc0Ix19nEsZ1joO/b1rVnOgYCPL/FcmQ58o11qaRdpI1VvD6a/WuVzepi2F0E6nfcem40rhdw5EjqNx1pkxJJ0FuTOM/s2KRyfAxyvrplPU6Haryx3B0xdm5bbxSAyz1jqD0O0GvnIoauj8LOZPi2PhuSblgQe7IZKHziI9qaLqSYj6orbH4BsPfu27wZ/hq2UMNJOxM6bA+sVc34fYUWsEgW34jbtvlkjM3wwwn+Fi7us9opd5kw4xdxA4EvdtK+mvw0LNl9dRR5eN5fiqhj4US4nwBQqqP8Akc+s9DV5KiTdoLGxn+E93941l1ltQDd8SEhR+Q/HuegK1vjeB27+HW0VCIUCAAAhIR0U+eXMo/4DpNQeE40W2KO/wwGJAI3UsTkPYhWw8f8ApipNrGZVHxCQGSNCFzXcxueFvyyC6n0FTlJLs5J2I/DRewd4JeMkFSjfw5SRl81IJAPoN6e8RgrOLDG5oITKwBIzifEenYQe3pQ7iGHTH2biki1etNKOBpDEMpjqp2I/lnekPD8z3cHde1dkW5Gmsod/cSD9686caevJuTclfkDc58LbCXmt3FBVtUP6DzBEwd9NdaWRi4WFG/8Au31q0uZeMWOIWhbhVuR4LgMrn3iCJCH3I7daqnGYZ7Llbi5WHQ7eoPUeYrVgyclTIZca7OVxDuQBNa27ZYwNTXjNO9e2rhUgjcVaVeBF+knBWgxynQ9PXSKMWbeUwSUbv0PmKjPfS4y5BB0JPY/wj360ZR7bqFfyg9RrvNeh8ZtwTaMufujW0jna4se1TsNYtL4rtzOR0H9ahpw5DswjXfTT1FEsFwq3PiIPTfvtWxUZWgnhsYbpCqMlsRIHXUf0pl4fgzIJG3/6/wCDQzANZtjpsft0rrjubbVobjTXz1EEUZSFpsPX4QamI38jHhYe1I3NHNAWVTfXboetL/Hub7l0lLc9ifLyoMmHLGW1/wBkVJTT6KrFx3Ih4q41xizazUO4sUcbD/76/wCaDYw+KoZ0lBs04p26LB5UsnJhSHIzq6DspJYj11SPepK8xYnA3MQDZF5jkOdmZALfi0CjYyTJ8qDct4yMIhzibNwtl0BCi5bZj3+Vnp35y0wlx1UtcULGUEneA0DoJJ9jXjNbN6eti4n4gW3zC5bNpz1BzoTr1gMNx32qJd4nhWh7t5TBkKAzH1gDf1iq/YmvJp/rQn2NdBPjDK5Ny2CELsNYnYETHvQupljEfu2ttsfED2YTH1BI96h06EezKysrK4BlZWVlccd3YevnEVrmKsD7+tEUxNk7og/4sY+hFDLzSdBHpMfelQ8iQbwOwAnp29DRLFcKuW7VvEZkZLmnhJJUwfCwjeF/Sgddbd5ogdaNHKQRDqxgmZEbfcR71O5Qx5w2OTKdGOU+Ybb70CuM+50kT20rS1dKsGB8SkMD5gyKCQZSstvmjiLLiIQS0n2z22hh6a1Lt4KXIKAo7MpWSAy2ldYMbzI+lCeZrhY4XECIuLbVwPzBmAA9YZ49aM8MxrNlc7AkLHQfvCSSOpJn6U8sn82T47DGBwDtJYmGfOZGpJbOYPSTkHotFb/D1vTnEDWO4BYtH39oFcLOKlRHbQ9iKmWMRmWREjcd6wym5dlFGugTgMGbVzK+pSVJ6PbPyN6xp/xNDuZ+W1xCnT94PlaJMjae4MQaM8Qxq5kc9DkbvDfLP/KB/wAqnKZ8Q319/wDYqTKRbWyrxyQ5tpew7ZSwDG2Zyz1A/hM0C41wi60JfDLdUEKScwfbSf6+evSrowlsIsdMzEehYkVC4zgLd5CjrIPsQY3B6UVNrfkZtPTPnS7bKkqwggwR2Na07c7ctun7weKBq38Sj8x/mA37796VsDgC/iiEG57+QrfCakrM7jToi23I2rp+0t3rm6QSOxivDWuMpKOidKzuMc4/Ma7pxe4PzUPispfuyLyDhH0EW4xdP5yBUdrrMZYk76nU1HFbA08ZuXYeKXRLsDKd4kTMSe0CjOEugroZjTaNRtQK3fIETEV2s4rL131q2NtP8EnFNfoVxV2AY/3r/el+/uak3cVNRGNdlknGhcUaGHgIzYW4omc8aTEOmX06eVP+C4ibmBt3iWDqkMVOUhlEE+41qsuCO2W6oMeEN/4np9aZuX+K5FvIflV47iGLFZB3Blh7jtXlyRtj0hKx+I+Jcd9TmJOup1qPRrjuETNnsIwUjxDUgEblT28ulBadPRKSaez0V5WVlMAysrKygcZWVlZXHGVlZWVxx6DXo0rKyuCdVukz6f0rm42rKygHtFi813QiYBNQsWzB1IICxPuan8t2rlxjkAA6ktA7GQJJNZWVnzeCkR94dwsZfExbyHhHUevTvUx8DBzoAY1g6gjqNdj2NZWVKtAs48T4ct23K6Ajbbzj+oPQiofCMUSgnddD6jQ/pWVlTlpoK6NsXio2qCuL1gmsrKXyMDcazXZVROXXUwNN59dRFKXHcMlrwpAA0gCADv27RWVlaML2CQiYky7etcjXtZXrLoz+TU15WVlSkce1k1lZXI4yayaysrnJnGTXhNZWVNybCTOF3SH0jVSNdv8AdKMct3B+0AN8txCje2gb1kA/WsrKWRSPQUM2/jYYjOGBdIIA10Ya7awfehfNPARZW3cTQMBI84kkdvSsrKknseStC1XteVlWIG0V4ayspmce5aysrKNHH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38" name="AutoShape 14" descr="data:image/jpeg;base64,/9j/4AAQSkZJRgABAQAAAQABAAD/2wCEAAkGBxQTEhUUEhQVFBQVGBcYGBgXFhQVFRYWGBgYFxcXGBcYHCghGBwlHRgWIjEhJSksLi4uFx8zODMsNygtLisBCgoKDg0OGhAQGywlICQsLCwsLCwsLCwsLCwsLCwsLCwsLCwsLCwsLCwsLCwsLCwsLCwsLCwsLCwsLCwsLCwsLP/AABEIALcBEwMBIgACEQEDEQH/xAAcAAACAgMBAQAAAAAAAAAAAAAFBgQHAAIDAQj/xAA+EAACAQIEBAQEAwgBAwQDAAABAhEAAwQSITEFBkFRImFxgRMykaEHQrEUI1JiwdHh8IIVM5JysuLxJcLS/8QAGgEAAwEBAQEAAAAAAAAAAAAAAQIDBAAFBv/EACMRAAICAgICAwEBAQAAAAAAAAABAhEDIRIxQVEEE2EiMhT/2gAMAwEAAhEDEQA/AEbi9qVoNh+GXD0pq+EGiaYsDgkyjSqydEkhFwvLznejOG5WJ3FOFqyBsKmWkpLYbEnGcrKEOlVxxHD/AA7jL2q++IWpQ1TPN2Hy3p7zR7DFgGvK7W7M1IGCNBoLmkd+Xm/eVZmDSUEVXfCsMVcGrK4Z8lERtM01FaXZipTmuN25VF0ILuNtw1FMCulQuJDWp/Ddq44auDt4al4kaUL4M/Si10aGlY6F/EDeo81Lxo19RQ8NTIVokhq1iuGatw9czkTcMsmpl2xpQ/D3damXsVpQoFgfiSeE1WfHrMXJqy8XdkEVX/M41miUTAYWtbixW9ret7wpWhznY3FN3C20pPQwaZeD39BXUcHXauPWuwEiubLTEwtY1Wozrqa7YRvDXK6daADkVrhdSu7GuFx6JxxK1lZmrKNjE63qBTVwoeClTC7GjvCb2kUklYodQipNthQkXKkWb9LxOsI4hZWqs514cS4IHWPrVmremqy5t41mvtbT5UOWQdXYDxajVQNvOKF0ctge3hrdqDcImYy6/SRRXhly0zhSlszMAZiTAkgHUSP4TQbh/C2vEyswdixz9oAED9aYLfDCgVQpBX92D+YCW8Wm58RHlU5TofiTL2Cs+AWwZbOZ6LCSstMAag671M5d4iGItXSgukE+EyjaxCttPlNLvEUuRktrC6b6liq+GewkEetQMRhsTZiVYoxDTEss6yDuII0NBZEdwZY1+zrUJxW/A8f8VAjMXdVnMQFLjuQOvn1rvew9aIyTRJp3QEx40rpwptKkYrBmK4cPtEGKa0dTQb4bch6PmlqzowpltNKigxogbiK/rQjqaPcTTegF/Rq5BZtFbItcwa3RqYVHVRFbs2lRnevLbVwDW8lJnMtnQ063BS9x/DypoBEYGK1LVsV1rxlriqNRRXg92DQmal8PfxCus5jvYfSsuNXDCNK1u1cIT8A+la4wwa1wB1rrj060AEVmqNcrqxri9EJpWVrNZQCEsLuRU7BuQYqDb0ap1sQ1EULJNd7YrklSLIpQHTHYwWMPcvHX4aFgO5/KPcxVM4K6TdVnIGYsSx01b5j661Zn4gycH8MaZ3WdD8qyx8ug3qskCC6FPjgACNAP71CbKQWi5+QeF2mRmPiGclZ6DypqxmBwzaFFJ79frQblLArYw4ztlG+vnrXW/wAx4RWylzPcq4H1iKxqTrZtUUTbWAw6iMin1ANAOZUULcZdAqqoga+EMxjqDDD3otjON2bSF21A7ak+lL+N5msXbLTaddDBJWcxnXKDI3oSfpjOH4IvBOKIuJRlNy6QHB01gjQOSe/U9utNScRBM3Gy9QMvhPo3WkvlfhRxFxUtLnuOoJEdtCxnQCauTgP4fW7cG6EJ7KIUHyAp5OcnURccYQVvsBrbDr8QGFOkdQ3b7UExN74TjN4l6kakefp/arcucCsZMgWB5Uic38qG2ha23h81VgO0iNRStZIO0W5wyLi0QCAQrKQQYII1BBo5g2laROXeJMJw90AEarG3mAe3WPWnjhp0ivQx5FONnm5MTxypnPHr96XMUNjTTi00pd4ja0NUQjIgNboK0tJNTrVnrRFOHwq0kLpInt118qjcXxzovg8Tz4QB+oI7dZpdxGJuPq3gI1YHUTHXUEgT9YqbmNxGO9xBBudO9QbuKS9oPrpB+hpba641zC+oMyCFYT0BJnSdmmiuAv2mEoYaJ6gkidCoEN6jftUpZGh1FMG4ng0EkCdTtUHEcP8AKm2wpAlRIJ12O/Uf2NcHxdp5VRDajcA+x2muWc54vQk3MER0P0rzDpBFFOIcKe1L23cxqQ2jAd52cele4C2Ly5gIZTBA2PmO3pVYTUuhZKUewxw7apDis4fYIqVcw9PYLNMIdan4sStDwINSTekVxxBauTrUlq5XDRCQihr2upcVlcKFMuoNTgNjUIfKKlo0rXHBW0dBUiyahYRpFSrZpWAU/wATLbZLbKWyCVbUlc0AqN+0/WuvCOX/AIuCt3FVfAivP5mbP4/QKBMUxcYwXxbLoRIYD2MifsPvQLhPMzYGxbt3LYe2zZGOYg29QCSOoKg+6nvWbLBtaNGGcU6ZZl/h3xLSqHZIUCVy5ojpmBj1pOxPKN1rhytf+acz3JGXsBGx9KbcXxAW1BTxAgRGs+YoPhuI38Rfynwpbhsp0zmTAPWNKyUm6N0PZK49ywlzCIkQwIk6id94pUxfKdqzaLG0q5ASCubMdOpnUeW1M+J5lvkm0LKgbEk+EDQ1WvN/HrlvPh0ullJ9SoMys0XG9RHqlcho/BEAfHaPEPhrPWPGf99Kthrp6mvnvkHmNsL+0ZfzBToMzeHMPCO+tPHL3F8XeutnW6FEauFCmdZUjfp9ao206IOpOywb3FLVrW64Hqd/IDrXHEcRsYlGtq3zAjUEdKGce5aN0KQdYEaaid4PQxpNQOWuQ1sN8RzcJBJE3DJ10BAABjzmguT0c1GyoOOZ7WKa3clHttofIbHzFOnAebrYhbm+gmDBqX+K3ABddLir4yCNNyQP8VXHCX20kTEj8vqOlKpOKuPg0LHHIv7Lrt3FuLKGRQ3HYWZrzlvhd4IptRcQ/lDDMv8AQjyPtTha5ZuvGbKneTJ+g/vWnDn5qzz8+Hg9CJhsLWvE73w1/mM5R5+tWrw7laxa1b94f5ogeg/vNJX4p2kVMyKikQNAFJnSABudvoapOWiEY+yqLtxjcNy6zLPyqJACiRmaNIJjX06VnE+OC2QpEg6FoBJgDXz1n70Cx/FGJKrPvq319P8AAFNXK/Lt1wDcQBWXQZdJG2aetScqWx1Bti4b65hdKo2UaErCOQDIPSYjeut26lwZ7ZKMg1VGHhI/Ouuq9DAPSmTmHltcLbLIpZLmlzL000YdAQaV7+FjLdsEF16KGyuNdtNHjdOu4oKaYzg4m1njTgwWHxRsYGW4Ox8yI3FTHuJfSVGV1Msm09zMa/0pfxdrOM6bbFeqkabdBXLBO+Zfhhiw6CST5QNxXcE1aDfsMYfG3rd3JBuLJhT80eR60XwfArgcuphLgMqRBU9+wIj71J4aiWkN7EJLqVIVgIQMYBJMAQaLNilujOHYhtAxKtaJH5QyfKfIx70sZNOx3jTVME2xctsPzA/MNIB7g0WyhlkdahYuyHOVgykjwsmUHN/A2ka9DGu2hoZd+LbGaw+aDqrDX3Ej/ZqyzW9kvopWgnetV3sYbSo3DeLLflWHw7gEkEwDG8Ext2/WjGFTSqqViVQJOH1rnfsCieItQag4hTTHWBrh1NZXt5NTWUQBizqtdsMdIrhgTpXbCjUiiKwhgXolaWaD2rgU6/8A3UUYtvG10nVyqrtABgADrOp96VnUMWPxYRYH5g2vnoI++9InFlDTZJ/7k5O4cGY184/8vOutzEN+0KhEwudQdtM4ZSR3HXyFetgrCBrj5mg5pckgMIAMb9gB1ikYHoJ8h8ym7bXD3D+9taJP5kGkeo2o3f4ZY+K11r2S6Y0NwZTGhUoTBqvUx6PdBRXJOoyqsAmZ32JnfXc1LxPBna2CjIrgS3g1JJ+UE6DUH1rO8a5XZpjnklVBjHWkYELnzkkaZsvkdSVilDmuwto27SjZczHqxMiT9D9aK8F47dtEB5dJjxqo2OonMes0D5qxD3MQztEMJTLquTUCPvRUGpfhafyFOPGqYe/Ci8v7dDR4rTgT1Mq36A1dl/GWLIUKoLuQAANa+a+E41rFxbyfNbII89wR7iRVzcMuG/lvWbi5ypNvOCygnqQD02pMumhsVNbGccx32YW1sZdYlj+QSMwKyOxg1GxXGcRZcJchwx8LLH3ANDbgtaftOa/d6h7lxlJPayihSJ2qZheFWkVryWVtMwAkIFgDYADakdss6S6O/E+IgfBzKGa9c+HuoMlS0AnSTlgdyQOtfPuLtPZu3UBMo7qTqJysV2/pVt82WzcwqwfEt5cusHYgkegM+1IWPxdm44Lf9yC1xwSoYyZYqN2J0Pc9qbHfVCz4KKly3vSHv8BOZ2+Lcwt4yWGe2SNfD8y/ofrV3XL2UT6fevlzgbnD3LWMzhPh3AqrlZmdyNUnTZWE9PFG81YifiSPi/vZ+fIoTqwYqTlJ2B7E1ZRa8GPLKN6dlr3MVNVj+L90fsrEnYgjuCdNPrTDgeO28QJsvm2kQRE95FLX4o2S2CvAHVVDT3AIJ9omg96ERSGCcG/b0kF0GpknxCvoLD3hlGkaDcV86YK8UuI4iVZWE7SCCJ8qsBuacYWjw3EDBWyWwACRO5aY84qeaN0XxyoeOO4/D27Tm+4C7RuTPRR1NU5iOIBHuZPDbuE5VmSo/KSOh6+VWlxDl58XhbN8eBmnwkAsm40O3T70PTkJSg+LllVyyBDECYkjrrvv51GEku0VlFy6ZWOJcsQ8QzbxoGnQMPX9aP8ADvh2eks7BNyMzdQSN1BO0wY1odxDDHD3TbbUIxKnyMafofrTByvwtboa+x0s2yVnYNBYE/b71aUlSfglxd15DOEsBg2gXV111lBccAxsN1b3qHhsP8OWAEai6oiGA0Ygdxv/AINFMU6Wjbg6NbzE988Fj9f0qLjsQNXAgqJP8ygxPqNPaaZSi0rJtNN0cbzyCpMlRIPUgAMretCuK4oA5xopgNuCpYBgfNTPtW//AFRcwIE6lV8wwlAfSX+tDsbdDPcURluWlKHzB8I9wwFdxQymzS5dWTm0Kicw+aNwfP8Ax9WBObvB+8Go0zKM4by6ZT66UkrfORHGpQ5T5g6rPqAR7UQwuWCp1EjXujfLOvfSfTvXJOPQdS0xtwfHEvyF0Zd1Ig/Q1riWNC+A8CN6/bsKVS8cwtljkkATlzRqYMgR+lPXCOGM2a3iLZt4i3o6sIkfluL0ZT3HWtMX7ISjTES5bMnesqzv+hL2FZTiiFgDrFb38RkPcnaoVvFC34mP66ntpULEcQDNJPY6yJI3iQJ0onJBC9xLwkAeNtj/AH7ClzEYm5ZckEnNMMYnzE9DXfE45VQsT4m0A3hdPof8UHOOOXKdQO/btU5hYz4LiP7lWkFyQAYAMzt7CTHeKD4u6+JuratAkEwOst1JqTwTh5uWSWQ5GueFipykhdRmjf0PQ1ZnIHKKMPi7BdF03I3J71Gc6OhDZL5f5Bs2UQPLNAa4xMwOiDzY6egPlTRZ4HaJlkEdBA8IH9e/sOlb5BZ1cXrkak+DfuFHkI9ABU3C8Rs3AMp9iII9RUNmlJCJzT+H1hsz2R8O5qQRpr5x0O3vVKY1XBa065WRmMdj+aJ6Ea+1fU2Ma3B8Sj1IH61Q/wCIuAA4kkQBdRTOuUkF1MkdNBPYGafG3dCzSqxHY6HzijXLHNFzCNoM9uZKk7dyp6UKsYK5cJW2hYrMxqB6namnB/h7cYeK/aR9PDqxE7SRtVJOPUgW+0OifixhlSVtN8SNZUT9Zig2O/E69iTkRAog7nUwCY09KhH8NGCSMQpeNshAmdgSZNK1/hT4e8qYhSoJInodIBB9YpEoPSY7nJKxq4mw0uXM7MjZAyyRazAMmh0EgsCdJOvWhbYdVtm8BbvWlu+O2ylbiHwloInwsIBG09iNOtnHOtuT1QK+YzIT5XI/NGxiDGvouXCVLAHQnNlOvcEGN99+ulW0jIrbthexjFRruGzZrF2GtMd0b5rdwHoRMHvBFCbmId4YRKFrgjcSwLaeR196KYLly7iAotAkmOnhG+qnoDpp61aXLP4Z27QzXdWKiRuAY8R9zSOaRWMLFvkbmxbTWrBuSLw6ooVbmaAgI1HU9pMAa0+cxKGtup1DKRG86RFU3z3w4YXE/u/CQcywAIg6Ee9WjgOMDFYW3eGmYajswOVh9R9KD2rQKoo3C4Iv8QA+JFLQfzBfmA8419jVsch4ixfwqF4L24Vgd5GxPeRrSRxzhT2sUXtLIOZgO/8AGnuJoPhsc2Guh7LSCASOjA7qR5UJx5opCfFn0Rg+KWVw/iYKBmPTQdKVr/FBfZ3sF1tLpLdSJlvT+1K+F48uIt5URWjVlJIuAdYGgYe9a8UAFrICyodwcoGvRUVjJ3EtUHF1TNsFyVxFrmu4GuF1bMCJmdDr96YeWyUsXbexuWEdfMFCjR3ggUscYtaIAMq7KO/96l8Oa4yWPhj94CQIaPAT2jWfXpQavEkiTf8AYR4ziwcPYuZtVzow8jqp+33qbg3F7C51Ja5amVjR0YZXjqdASPMVz4xyjdMFdriglSDo39f/AKqPwTgF5rnw1Fy0B8xK6idfm0EeWvWkVOHYWqkK4vHXL0ZTPY+LUfWvL16V81VB6eHL/aiPGeGfst97cllZDBMSSQe3aKEKpOaAdSB75tBWuMlLaIOHFHawYa5oCBDHtGYf/wBUWwdvKQhghw6EEaZTBGvdW6dpNa2sAM7HdbixI8iq3FPYgifTWu/7IWtIyk57LlXHUMg3A66CYHc0WJHstrk3hlu5h1XE2/iS0qxBzIVAVclwaqQAIIb/AC8XcGjhQ8sU+VjpcWd9eoPUHQ0i/h7xJzhxMbtJSTGv5kO/tTnbxEjSI7rqB6jdfat8YXFGGc2ps0fhbzpBHQzH2Ne1KVz5/r9xWUv1DfafLfE8YzsESPCNfU0N+O0FSdZ8orVzqWMz5Vj3QfmGvcf1qVmo1w1l7jqiKzuxhVUSzE9AOpp5f8KMYlr4l57No6eBnlgDvJAKg+9Mf4IctgK2OuAFpNuxPTQi4/3yj/lTj+Jttn4ZicsyqhtOwYEn6T9Ki5boKR5wnB4dUt4QJIKbAZgAAQJbygmepNMfLnDfg4a3b2IEn1OppF/D7mi01uyl3MuJcBII+cqs5gw0KkAn1JqxFxIGpqFU3ZqyuLacQFxzDY4MPg3beWdQcOzGOviF3f8A41vwPg1wib0K8H5Zie+tTMdxuNEGZjoB51wHNdu34biurACS2QKSd8sHWKWo2clKtCvjg6XgGw3xxO5uW1jzVWIze1KX4oYHMmGe3byF2dMrAiCwWZnbrVrcN47autGXwkSuZY66iD6b0m/jTiVWzhmAEreJA9LbQY8jFGKpqhZq+xS5bwaowspDBNXIE/Evdh3C6Sdtu9WBwPhQvXHgASFDGNyNdT1/zVeck4wW0zbtDEaySxJ1+w18zVq8jllsydWYyT66ge1TtOdA40gtieWFIMEg+X6VX/O/KjBGLFXtgQ0oM6dAwbyq1fjdzQDmm3ntMAdYP0O4PcU84pbQI29FF8mcAbF/FtvcZBb8OnSeuvpT3wT8NcLbhnZrhHcx9hpSbybimw2Pa0xj4ng16suqn3E1bD8TsWlLXrttY6F1Hsdd65ylf4FY4pE7CJbtwEUCNKJoWI1ilROPo8mx4z0A1pL45x/HX3NtGFtARIMpM6HxH5o6gRQTV0O1rQY/E3lYYm0121retagAg5huy+vX2qBypYK4SyEZYZPGkzkdpOc9cx6j26U6cs8IZLMuZnsuQesEkn1qC+FQZyAqsDkgaSPmWAOuv2opy0l7DFJW36FXmXCgqCN7bhifISH9spbSq75iwoVgyiAd+09P61aXEWGv+9Kr3mUKFKjadPL07Vo6ZhTFqxeZGDKSGUyCNwaa7XNVkqDdsfvR1WCpPeCfDUHlTl44hszf9tTB38R6Ci55ND32CylpTrrJPko6etVWFzV0d96g6sXsXxl7tzMEEjRBE5R1gbSasLl7i9u3h7KwFZyAdPlJPi0/p51lrl+1bAyqAP199yfrXuN4OlxNspTxA/LEff3NNl+A3j14Fx/Mqe+mFuIcz2GJVfi51GVVRJJPcnYCol7mVkULdAV4+ta8Lt4c2s193LaxF1UQrMrMCRA0pf4gLBctbEhRAMlhJ00JmfXzrycsGltnpp+kQeacaL7rc2ygyfI6f3qHy5y1iMS/xLafu0OdnbwqSIOUHqfSp3AsOuIxSqwBtW5uOD8rBYhT6np2Bq5kQNaWWW1bgeBIzR27L6AGrYm4xS8glFSKsHK9z4mWyM4aWyTr8VZVypbTxLm07elHMfyeMPaS41xbL3wjeNL9y69+GZ7WRfCoA1zRPnApnTEagYdBlRgZ31B1lu/3p9uvJ0iQZHl0/rWnD/SfIy/IXFpxKN5LwmIb4tzLkNvJChkh2fMcpZSSphdukiad+G8aVyGJnQ6xDgrMjTRojaivHsQXfKuyk6ARLHc6Ujcd4e9u6LtslfiGHUTBb+KO/et2FqCoxZU5uywLeLkAxM6yDoZ61lLODzqighjAGozQR0+0VlXuJH65FY4j8MseuqIl4THhuL9YYilrifCblq58J7TW7gElTrp0IOxB71d2Ix15mz2segkQEuWdJ82Vj/7aTeZ7uIUh71hCgP8A3rAGQifzwfD13A3rylkvR6k8TiWdyvw79mwOFsxlZbSlwI+dvG/3J+lT7wDqyMJV1ZWHdWEH7V0XGW3jKymQIiD0Fa3UPSKR9iorPA8MW1iAXDfFsPCnTJABQ5co/mBA0061YNnHSIaQexpI50CWsUhNtCMQjB2YwJSABMaSCuo/hnpNQsJj7lmHYtcTKAVz5zaMmCIA38OpmY3qs8f2LkhYz4OmPWJsXCS9lkRhGrpnET4gACNfOoGNs3H1Ny25Xoba7+ubTr9K6cD5psPZzMwZQASdmE90OvuNK7m3gHOeRrrOYx9JrPxcdM1QyxIXDzebW8iW8pIUo05l2lgPl9Kr/wDFviWa9ZsAzkBcnzcwB9BP/IU7c08z2MOgCEM2yqDEnoJOw8zVKcVuXbuJc3gfisxzD+HsPQD9KMI22yc5+gxyxbPxirHpoPL/AGKtfC8wDD28jMLYMQSQuka6/wBqr3gFkWzad4GcBWnowA/+VW3wNLdwQ6jQKNyDt5Vm/wBZLRaP+QdwLHPdugo7PbbUkl4iY2cAg+W9RvxAN5LoGS49ogHwHSf5hI0+tNtzEWLHgRY0ljq0DpPU0LxPNVu7lCWmYidSpAgdCCOtUcFRy5PaRRfGbtxbovFDbKsrqNvlIHQ+lPN3k0YoLdTVXUMMsAgv4s2c69fSs/Flbdywly3AMxHcMJH3AqN+G3NwXD/AuHxWpy+aHp7HT0imr+U/QG1yp+Rt5Q4EMHcBmWfwnXT2ntTBxKyLQNwIG1nQgHXt3pKtc0KLjl7iW30CBo2PT1PlUi3xDFXH+JdIFtdi4NtBMfxAFjroAKEUqH0HV5rX5SpB7Ea0mc62Hdhesls9prdzKGIDZWjUDrtrRAcPPxDiXdtwFQjKAm0lOhJg66gVwvYjNcK9yqffX7sBVccW5pGfNLjF2dr+HS8i3WLWzcRGZBl8LMoJ17az70KflyxqX8Z0PiMx7DTvRR7s3Lx6CRttHlOn3rc3JszEzHWdx1j2r3I/Hj3R47yy9mnD1yosKB4mMDY+Igbdflrv8QflB11I3I9eg9zXHhGti2epUFh1BOrR6gk+1db9nNGgOo0JhRPWB83fWtCilom2c7usn6wf1c7+godxTiAS2YiO50T76ua7Y7EZRJgRsz6Dyyp/ekLjOKN28olzruwg+y9PU10tIMI8mHCA1tCyLcYhm8QGiz4TrtpO9CuYcTctE2ygQgbAg6d9NKIcdxPw8OSBBIW2OsCJOvUwfrXfmvl+9icTb+GIGXxuTCoCAZP30r5/5MYSzN+D2cDnHGkzhyzhyloZzcGdsxClQCI3bc7aQIOv1Z7GNAuM2LR/hCMllsyh5/Ow6joFOncbUY4VbTDmUVGIXKTmIYLoIXomw0FTrnErVxTmAaJ0YDp/u9ZmrdllJxVUBRzJdxF2zbs2mtYfMm6/DtlMwkIo369Kcn4+oLaydYHmdRPbYVTfO3H3tOLdlimYZiAZCmdGUnUHQ/6aRhiGMgu0MZbxGCe57mtOHSM2b+mi/cVzzgsPOZ2xF3WVsDMFPWXMLPoTSrivxEwl85cly0JBzOA3X+U6UlYLGpbTMRuNPIdAP970DxJAcldux6eVarpWRUT6M4fxjDm2hFxTpuG0Ne184hl7sPKvKPJB4IubF4RVUf8A4+1cj8qFHYeYXPr7UKxWLsqBmtYrDzplIcW/dbik+wIFCExeFFzTF4tmb+BEJ+nWol/mXEWUuD4hcPnQB9xbOgLKCRqBse9ecos9LLkS0C7/ABO7gr7rh8QWQGREhYOsFDsRMRTfwL8VGAC4hY7suo+nSq0dNK5VekzG7TPovidm1jsCWgqLwBtMwgq26P5f1EjrrTOFxy2gy3cy3kY5p+bMDACx07jann8MuM/Hw4sM3is6Df5Py+39qAfiFw028S7Mq/DvkFDBlXygPBH82pB702O7oElqwRi7pADPnQEqTkAddd1zTK9NDUe5xADRGAjU+IrrOg89O4MUPv4dlgq7HUaGVZT0kHSJ2M9KZeWOXXxWV7rM0sygdyFJIDAbwrH0FO1ZLo7cLtYfE2WknPDAqWJfNpDAnQ9SNtopdwuGui8wy52UxJnYeFTr/sU/L+H6i7mtvcB8JyhgykMucAsSC0qGOmwFROYcA1jELdBIs3lVS7DRXAkagagqZB/0zyxag6GxtciNiLa3LaEEjUSdhmB76gEn9e9N/AeIzKyUYESDE7Df+4oLwXgOchVbL8eCoYA28jeJsy9dP0qHxC1dwrkRF1PDuSrgEFRrr8p0Pt2rzK2qN8daH+yt5LjeJfhsB+8ADv8A+nKxAUeeu9cOL2IX9ziLhukqAStoJuM2ZRqRE/ahvLvOeGZQl5jbbz09p2NE8XzHgEViGWBu2aT9K1xWtg5or38ULyobVpT1zt7aD7k0gWL5RgymCNqn8x8VOJxD3ToCYUdlGw/r70Mq0I1GjJKVux54JzMjmLoVSRDSJVgNj7a700NZvGPgrZjo7NEA9dBM+lVFh3KsCNxrTpw3iBa3CuVHYAFf/E7e1NH4zkriH/q+vsfbmJSzYOe4LjkdNATGwoJwo5B8VjIExP52G49yWafIUuWcOoINy6zgfl2GuwPl6elFDjJgt4QsCBpBGgIHatvxfjOLuRj+T8hZNIIPc8IUas5noeupVu/WDRkW/wB3B/TXp2oRwy0WJdoj0lT6djRS68gAeo08gf0mvTSMLO3Dki2o7ZgI33Jj16j1re9b/wBGojfbqv3FSMLYyqBH06gEwR/MP0rL8AffT/3L28xXXs4W+Ns2XQanYiDJ8m/ppVY38QVckE5u/X607c48aygqp1Pb9YqvjcObMe81l+Tk4x12bPjw9j/wzglzFWLFpAZDNnzaBSDrn7b+pqysPbT4oy65RBOwJGk0C5cxSHD20sPmXKCWIAZidSSO++9FeHqrXGToq5jrBOoA1G1eC+9nqN6C9+4hHiAb1Ex79OtV9zJg7LMTZuNauA7SSp8iJ2/2aYkIW40THqW/Uz96VOZLaANcJgk6DqSTAArgx0V7x26zXWLwW2MbaADSh1d8ZOY5t5afWdaj1oXRnl2dnxBMeW3lXKa8rKZuxT2srysoHDR/1ptcqKpPUdfc0Ix19nEsZ1joO/b1rVnOgYCPL/FcmQ58o11qaRdpI1VvD6a/WuVzepi2F0E6nfcem40rhdw5EjqNx1pkxJJ0FuTOM/s2KRyfAxyvrplPU6Haryx3B0xdm5bbxSAyz1jqD0O0GvnIoauj8LOZPi2PhuSblgQe7IZKHziI9qaLqSYj6orbH4BsPfu27wZ/hq2UMNJOxM6bA+sVc34fYUWsEgW34jbtvlkjM3wwwn+Fi7us9opd5kw4xdxA4EvdtK+mvw0LNl9dRR5eN5fiqhj4US4nwBQqqP8Akc+s9DV5KiTdoLGxn+E93941l1ltQDd8SEhR+Q/HuegK1vjeB27+HW0VCIUCAAAhIR0U+eXMo/4DpNQeE40W2KO/wwGJAI3UsTkPYhWw8f8ApipNrGZVHxCQGSNCFzXcxueFvyyC6n0FTlJLs5J2I/DRewd4JeMkFSjfw5SRl81IJAPoN6e8RgrOLDG5oITKwBIzifEenYQe3pQ7iGHTH2biki1etNKOBpDEMpjqp2I/lnekPD8z3cHde1dkW5Gmsod/cSD9686caevJuTclfkDc58LbCXmt3FBVtUP6DzBEwd9NdaWRi4WFG/8Au31q0uZeMWOIWhbhVuR4LgMrn3iCJCH3I7daqnGYZ7Llbi5WHQ7eoPUeYrVgyclTIZca7OVxDuQBNa27ZYwNTXjNO9e2rhUgjcVaVeBF+knBWgxynQ9PXSKMWbeUwSUbv0PmKjPfS4y5BB0JPY/wj360ZR7bqFfyg9RrvNeh8ZtwTaMufujW0jna4se1TsNYtL4rtzOR0H9ahpw5DswjXfTT1FEsFwq3PiIPTfvtWxUZWgnhsYbpCqMlsRIHXUf0pl4fgzIJG3/6/wCDQzANZtjpsft0rrjubbVobjTXz1EEUZSFpsPX4QamI38jHhYe1I3NHNAWVTfXboetL/Hub7l0lLc9ifLyoMmHLGW1/wBkVJTT6KrFx3Ih4q41xizazUO4sUcbD/76/wCaDYw+KoZ0lBs04p26LB5UsnJhSHIzq6DspJYj11SPepK8xYnA3MQDZF5jkOdmZALfi0CjYyTJ8qDct4yMIhzibNwtl0BCi5bZj3+Vnp35y0wlx1UtcULGUEneA0DoJJ9jXjNbN6eti4n4gW3zC5bNpz1BzoTr1gMNx32qJd4nhWh7t5TBkKAzH1gDf1iq/YmvJp/rQn2NdBPjDK5Ny2CELsNYnYETHvQupljEfu2ttsfED2YTH1BI96h06EezKysrK4BlZWVlccd3YevnEVrmKsD7+tEUxNk7og/4sY+hFDLzSdBHpMfelQ8iQbwOwAnp29DRLFcKuW7VvEZkZLmnhJJUwfCwjeF/Sgddbd5ogdaNHKQRDqxgmZEbfcR71O5Qx5w2OTKdGOU+Ybb70CuM+50kT20rS1dKsGB8SkMD5gyKCQZSstvmjiLLiIQS0n2z22hh6a1Lt4KXIKAo7MpWSAy2ldYMbzI+lCeZrhY4XECIuLbVwPzBmAA9YZ49aM8MxrNlc7AkLHQfvCSSOpJn6U8sn82T47DGBwDtJYmGfOZGpJbOYPSTkHotFb/D1vTnEDWO4BYtH39oFcLOKlRHbQ9iKmWMRmWREjcd6wym5dlFGugTgMGbVzK+pSVJ6PbPyN6xp/xNDuZ+W1xCnT94PlaJMjae4MQaM8Qxq5kc9DkbvDfLP/KB/wAqnKZ8Q319/wDYqTKRbWyrxyQ5tpew7ZSwDG2Zyz1A/hM0C41wi60JfDLdUEKScwfbSf6+evSrowlsIsdMzEehYkVC4zgLd5CjrIPsQY3B6UVNrfkZtPTPnS7bKkqwggwR2Na07c7ctun7weKBq38Sj8x/mA37796VsDgC/iiEG57+QrfCakrM7jToi23I2rp+0t3rm6QSOxivDWuMpKOidKzuMc4/Ma7pxe4PzUPispfuyLyDhH0EW4xdP5yBUdrrMZYk76nU1HFbA08ZuXYeKXRLsDKd4kTMSe0CjOEugroZjTaNRtQK3fIETEV2s4rL131q2NtP8EnFNfoVxV2AY/3r/el+/uak3cVNRGNdlknGhcUaGHgIzYW4omc8aTEOmX06eVP+C4ibmBt3iWDqkMVOUhlEE+41qsuCO2W6oMeEN/4np9aZuX+K5FvIflV47iGLFZB3Blh7jtXlyRtj0hKx+I+Jcd9TmJOup1qPRrjuETNnsIwUjxDUgEblT28ulBadPRKSaez0V5WVlMAysrKygcZWVlZXHGVlZWVxx6DXo0rKyuCdVukz6f0rm42rKygHtFi813QiYBNQsWzB1IICxPuan8t2rlxjkAA6ktA7GQJJNZWVnzeCkR94dwsZfExbyHhHUevTvUx8DBzoAY1g6gjqNdj2NZWVKtAs48T4ct23K6Ajbbzj+oPQiofCMUSgnddD6jQ/pWVlTlpoK6NsXio2qCuL1gmsrKXyMDcazXZVROXXUwNN59dRFKXHcMlrwpAA0gCADv27RWVlaML2CQiYky7etcjXtZXrLoz+TU15WVlSkce1k1lZXI4yayaysrnJnGTXhNZWVNybCTOF3SH0jVSNdv8AdKMct3B+0AN8txCje2gb1kA/WsrKWRSPQUM2/jYYjOGBdIIA10Ya7awfehfNPARZW3cTQMBI84kkdvSsrKknseStC1XteVlWIG0V4ayspmce5aysrKNHH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40" name="AutoShape 16" descr="data:image/jpeg;base64,/9j/4AAQSkZJRgABAQAAAQABAAD/2wCEAAkGBxQTEhUUEhQVFBQVGBcYGBgXFhQVFRYWGBgYFxcXGBcYHCghGBwlHRgWIjEhJSksLi4uFx8zODMsNygtLisBCgoKDg0OGhAQGywlICQsLCwsLCwsLCwsLCwsLCwsLCwsLCwsLCwsLCwsLCwsLCwsLCwsLCwsLCwsLCwsLCwsLP/AABEIALcBEwMBIgACEQEDEQH/xAAcAAACAgMBAQAAAAAAAAAAAAAFBgQHAAIDAQj/xAA+EAACAQIEBAQEAwgBAwQDAAABAhEAAwQSITEFBkFRImFxgRMykaEHQrEUI1JiwdHh8IIVM5JysuLxJcLS/8QAGgEAAwEBAQEAAAAAAAAAAAAAAQIDBAAFBv/EACMRAAICAgICAwEBAQAAAAAAAAABAhEDIRIxQVEEE2EiMhT/2gAMAwEAAhEDEQA/AEbi9qVoNh+GXD0pq+EGiaYsDgkyjSqydEkhFwvLznejOG5WJ3FOFqyBsKmWkpLYbEnGcrKEOlVxxHD/AA7jL2q++IWpQ1TPN2Hy3p7zR7DFgGvK7W7M1IGCNBoLmkd+Xm/eVZmDSUEVXfCsMVcGrK4Z8lERtM01FaXZipTmuN25VF0ILuNtw1FMCulQuJDWp/Ddq44auDt4al4kaUL4M/Si10aGlY6F/EDeo81Lxo19RQ8NTIVokhq1iuGatw9czkTcMsmpl2xpQ/D3damXsVpQoFgfiSeE1WfHrMXJqy8XdkEVX/M41miUTAYWtbixW9ret7wpWhznY3FN3C20pPQwaZeD39BXUcHXauPWuwEiubLTEwtY1Wozrqa7YRvDXK6daADkVrhdSu7GuFx6JxxK1lZmrKNjE63qBTVwoeClTC7GjvCb2kUklYodQipNthQkXKkWb9LxOsI4hZWqs514cS4IHWPrVmremqy5t41mvtbT5UOWQdXYDxajVQNvOKF0ctge3hrdqDcImYy6/SRRXhly0zhSlszMAZiTAkgHUSP4TQbh/C2vEyswdixz9oAED9aYLfDCgVQpBX92D+YCW8Wm58RHlU5TofiTL2Cs+AWwZbOZ6LCSstMAag671M5d4iGItXSgukE+EyjaxCttPlNLvEUuRktrC6b6liq+GewkEetQMRhsTZiVYoxDTEss6yDuII0NBZEdwZY1+zrUJxW/A8f8VAjMXdVnMQFLjuQOvn1rvew9aIyTRJp3QEx40rpwptKkYrBmK4cPtEGKa0dTQb4bch6PmlqzowpltNKigxogbiK/rQjqaPcTTegF/Rq5BZtFbItcwa3RqYVHVRFbs2lRnevLbVwDW8lJnMtnQ063BS9x/DypoBEYGK1LVsV1rxlriqNRRXg92DQmal8PfxCus5jvYfSsuNXDCNK1u1cIT8A+la4wwa1wB1rrj060AEVmqNcrqxri9EJpWVrNZQCEsLuRU7BuQYqDb0ap1sQ1EULJNd7YrklSLIpQHTHYwWMPcvHX4aFgO5/KPcxVM4K6TdVnIGYsSx01b5j661Zn4gycH8MaZ3WdD8qyx8ug3qskCC6FPjgACNAP71CbKQWi5+QeF2mRmPiGclZ6DypqxmBwzaFFJ79frQblLArYw4ztlG+vnrXW/wAx4RWylzPcq4H1iKxqTrZtUUTbWAw6iMin1ANAOZUULcZdAqqoga+EMxjqDDD3otjON2bSF21A7ak+lL+N5msXbLTaddDBJWcxnXKDI3oSfpjOH4IvBOKIuJRlNy6QHB01gjQOSe/U9utNScRBM3Gy9QMvhPo3WkvlfhRxFxUtLnuOoJEdtCxnQCauTgP4fW7cG6EJ7KIUHyAp5OcnURccYQVvsBrbDr8QGFOkdQ3b7UExN74TjN4l6kakefp/arcucCsZMgWB5Uic38qG2ha23h81VgO0iNRStZIO0W5wyLi0QCAQrKQQYII1BBo5g2laROXeJMJw90AEarG3mAe3WPWnjhp0ivQx5FONnm5MTxypnPHr96XMUNjTTi00pd4ja0NUQjIgNboK0tJNTrVnrRFOHwq0kLpInt118qjcXxzovg8Tz4QB+oI7dZpdxGJuPq3gI1YHUTHXUEgT9YqbmNxGO9xBBudO9QbuKS9oPrpB+hpba641zC+oMyCFYT0BJnSdmmiuAv2mEoYaJ6gkidCoEN6jftUpZGh1FMG4ng0EkCdTtUHEcP8AKm2wpAlRIJ12O/Uf2NcHxdp5VRDajcA+x2muWc54vQk3MER0P0rzDpBFFOIcKe1L23cxqQ2jAd52cele4C2Ly5gIZTBA2PmO3pVYTUuhZKUewxw7apDis4fYIqVcw9PYLNMIdan4sStDwINSTekVxxBauTrUlq5XDRCQihr2upcVlcKFMuoNTgNjUIfKKlo0rXHBW0dBUiyahYRpFSrZpWAU/wATLbZLbKWyCVbUlc0AqN+0/WuvCOX/AIuCt3FVfAivP5mbP4/QKBMUxcYwXxbLoRIYD2MifsPvQLhPMzYGxbt3LYe2zZGOYg29QCSOoKg+6nvWbLBtaNGGcU6ZZl/h3xLSqHZIUCVy5ojpmBj1pOxPKN1rhytf+acz3JGXsBGx9KbcXxAW1BTxAgRGs+YoPhuI38Rfynwpbhsp0zmTAPWNKyUm6N0PZK49ywlzCIkQwIk6id94pUxfKdqzaLG0q5ASCubMdOpnUeW1M+J5lvkm0LKgbEk+EDQ1WvN/HrlvPh0ullJ9SoMys0XG9RHqlcho/BEAfHaPEPhrPWPGf99Kthrp6mvnvkHmNsL+0ZfzBToMzeHMPCO+tPHL3F8XeutnW6FEauFCmdZUjfp9ao206IOpOywb3FLVrW64Hqd/IDrXHEcRsYlGtq3zAjUEdKGce5aN0KQdYEaaid4PQxpNQOWuQ1sN8RzcJBJE3DJ10BAABjzmguT0c1GyoOOZ7WKa3clHttofIbHzFOnAebrYhbm+gmDBqX+K3ABddLir4yCNNyQP8VXHCX20kTEj8vqOlKpOKuPg0LHHIv7Lrt3FuLKGRQ3HYWZrzlvhd4IptRcQ/lDDMv8AQjyPtTha5ZuvGbKneTJ+g/vWnDn5qzz8+Hg9CJhsLWvE73w1/mM5R5+tWrw7laxa1b94f5ogeg/vNJX4p2kVMyKikQNAFJnSABudvoapOWiEY+yqLtxjcNy6zLPyqJACiRmaNIJjX06VnE+OC2QpEg6FoBJgDXz1n70Cx/FGJKrPvq319P8AAFNXK/Lt1wDcQBWXQZdJG2aetScqWx1Bti4b65hdKo2UaErCOQDIPSYjeut26lwZ7ZKMg1VGHhI/Ouuq9DAPSmTmHltcLbLIpZLmlzL000YdAQaV7+FjLdsEF16KGyuNdtNHjdOu4oKaYzg4m1njTgwWHxRsYGW4Ox8yI3FTHuJfSVGV1Msm09zMa/0pfxdrOM6bbFeqkabdBXLBO+Zfhhiw6CST5QNxXcE1aDfsMYfG3rd3JBuLJhT80eR60XwfArgcuphLgMqRBU9+wIj71J4aiWkN7EJLqVIVgIQMYBJMAQaLNilujOHYhtAxKtaJH5QyfKfIx70sZNOx3jTVME2xctsPzA/MNIB7g0WyhlkdahYuyHOVgykjwsmUHN/A2ka9DGu2hoZd+LbGaw+aDqrDX3Ej/ZqyzW9kvopWgnetV3sYbSo3DeLLflWHw7gEkEwDG8Ext2/WjGFTSqqViVQJOH1rnfsCieItQag4hTTHWBrh1NZXt5NTWUQBizqtdsMdIrhgTpXbCjUiiKwhgXolaWaD2rgU6/8A3UUYtvG10nVyqrtABgADrOp96VnUMWPxYRYH5g2vnoI++9InFlDTZJ/7k5O4cGY184/8vOutzEN+0KhEwudQdtM4ZSR3HXyFetgrCBrj5mg5pckgMIAMb9gB1ikYHoJ8h8ym7bXD3D+9taJP5kGkeo2o3f4ZY+K11r2S6Y0NwZTGhUoTBqvUx6PdBRXJOoyqsAmZ32JnfXc1LxPBna2CjIrgS3g1JJ+UE6DUH1rO8a5XZpjnklVBjHWkYELnzkkaZsvkdSVilDmuwto27SjZczHqxMiT9D9aK8F47dtEB5dJjxqo2OonMes0D5qxD3MQztEMJTLquTUCPvRUGpfhafyFOPGqYe/Ci8v7dDR4rTgT1Mq36A1dl/GWLIUKoLuQAANa+a+E41rFxbyfNbII89wR7iRVzcMuG/lvWbi5ypNvOCygnqQD02pMumhsVNbGccx32YW1sZdYlj+QSMwKyOxg1GxXGcRZcJchwx8LLH3ANDbgtaftOa/d6h7lxlJPayihSJ2qZheFWkVryWVtMwAkIFgDYADakdss6S6O/E+IgfBzKGa9c+HuoMlS0AnSTlgdyQOtfPuLtPZu3UBMo7qTqJysV2/pVt82WzcwqwfEt5cusHYgkegM+1IWPxdm44Lf9yC1xwSoYyZYqN2J0Pc9qbHfVCz4KKly3vSHv8BOZ2+Lcwt4yWGe2SNfD8y/ofrV3XL2UT6fevlzgbnD3LWMzhPh3AqrlZmdyNUnTZWE9PFG81YifiSPi/vZ+fIoTqwYqTlJ2B7E1ZRa8GPLKN6dlr3MVNVj+L90fsrEnYgjuCdNPrTDgeO28QJsvm2kQRE95FLX4o2S2CvAHVVDT3AIJ9omg96ERSGCcG/b0kF0GpknxCvoLD3hlGkaDcV86YK8UuI4iVZWE7SCCJ8qsBuacYWjw3EDBWyWwACRO5aY84qeaN0XxyoeOO4/D27Tm+4C7RuTPRR1NU5iOIBHuZPDbuE5VmSo/KSOh6+VWlxDl58XhbN8eBmnwkAsm40O3T70PTkJSg+LllVyyBDECYkjrrvv51GEku0VlFy6ZWOJcsQ8QzbxoGnQMPX9aP8ADvh2eks7BNyMzdQSN1BO0wY1odxDDHD3TbbUIxKnyMafofrTByvwtboa+x0s2yVnYNBYE/b71aUlSfglxd15DOEsBg2gXV111lBccAxsN1b3qHhsP8OWAEai6oiGA0Ygdxv/AINFMU6Wjbg6NbzE988Fj9f0qLjsQNXAgqJP8ygxPqNPaaZSi0rJtNN0cbzyCpMlRIPUgAMretCuK4oA5xopgNuCpYBgfNTPtW//AFRcwIE6lV8wwlAfSX+tDsbdDPcURluWlKHzB8I9wwFdxQymzS5dWTm0Kicw+aNwfP8Ax9WBObvB+8Go0zKM4by6ZT66UkrfORHGpQ5T5g6rPqAR7UQwuWCp1EjXujfLOvfSfTvXJOPQdS0xtwfHEvyF0Zd1Ig/Q1riWNC+A8CN6/bsKVS8cwtljkkATlzRqYMgR+lPXCOGM2a3iLZt4i3o6sIkfluL0ZT3HWtMX7ISjTES5bMnesqzv+hL2FZTiiFgDrFb38RkPcnaoVvFC34mP66ntpULEcQDNJPY6yJI3iQJ0onJBC9xLwkAeNtj/AH7ClzEYm5ZckEnNMMYnzE9DXfE45VQsT4m0A3hdPof8UHOOOXKdQO/btU5hYz4LiP7lWkFyQAYAMzt7CTHeKD4u6+JuratAkEwOst1JqTwTh5uWSWQ5GueFipykhdRmjf0PQ1ZnIHKKMPi7BdF03I3J71Gc6OhDZL5f5Bs2UQPLNAa4xMwOiDzY6egPlTRZ4HaJlkEdBA8IH9e/sOlb5BZ1cXrkak+DfuFHkI9ABU3C8Rs3AMp9iII9RUNmlJCJzT+H1hsz2R8O5qQRpr5x0O3vVKY1XBa065WRmMdj+aJ6Ea+1fU2Ma3B8Sj1IH61Q/wCIuAA4kkQBdRTOuUkF1MkdNBPYGafG3dCzSqxHY6HzijXLHNFzCNoM9uZKk7dyp6UKsYK5cJW2hYrMxqB6namnB/h7cYeK/aR9PDqxE7SRtVJOPUgW+0OifixhlSVtN8SNZUT9Zig2O/E69iTkRAog7nUwCY09KhH8NGCSMQpeNshAmdgSZNK1/hT4e8qYhSoJInodIBB9YpEoPSY7nJKxq4mw0uXM7MjZAyyRazAMmh0EgsCdJOvWhbYdVtm8BbvWlu+O2ylbiHwloInwsIBG09iNOtnHOtuT1QK+YzIT5XI/NGxiDGvouXCVLAHQnNlOvcEGN99+ulW0jIrbthexjFRruGzZrF2GtMd0b5rdwHoRMHvBFCbmId4YRKFrgjcSwLaeR196KYLly7iAotAkmOnhG+qnoDpp61aXLP4Z27QzXdWKiRuAY8R9zSOaRWMLFvkbmxbTWrBuSLw6ooVbmaAgI1HU9pMAa0+cxKGtup1DKRG86RFU3z3w4YXE/u/CQcywAIg6Ee9WjgOMDFYW3eGmYajswOVh9R9KD2rQKoo3C4Iv8QA+JFLQfzBfmA8419jVsch4ixfwqF4L24Vgd5GxPeRrSRxzhT2sUXtLIOZgO/8AGnuJoPhsc2Guh7LSCASOjA7qR5UJx5opCfFn0Rg+KWVw/iYKBmPTQdKVr/FBfZ3sF1tLpLdSJlvT+1K+F48uIt5URWjVlJIuAdYGgYe9a8UAFrICyodwcoGvRUVjJ3EtUHF1TNsFyVxFrmu4GuF1bMCJmdDr96YeWyUsXbexuWEdfMFCjR3ggUscYtaIAMq7KO/96l8Oa4yWPhj94CQIaPAT2jWfXpQavEkiTf8AYR4ziwcPYuZtVzow8jqp+33qbg3F7C51Ja5amVjR0YZXjqdASPMVz4xyjdMFdriglSDo39f/AKqPwTgF5rnw1Fy0B8xK6idfm0EeWvWkVOHYWqkK4vHXL0ZTPY+LUfWvL16V81VB6eHL/aiPGeGfst97cllZDBMSSQe3aKEKpOaAdSB75tBWuMlLaIOHFHawYa5oCBDHtGYf/wBUWwdvKQhghw6EEaZTBGvdW6dpNa2sAM7HdbixI8iq3FPYgifTWu/7IWtIyk57LlXHUMg3A66CYHc0WJHstrk3hlu5h1XE2/iS0qxBzIVAVclwaqQAIIb/AC8XcGjhQ8sU+VjpcWd9eoPUHQ0i/h7xJzhxMbtJSTGv5kO/tTnbxEjSI7rqB6jdfat8YXFGGc2ps0fhbzpBHQzH2Ne1KVz5/r9xWUv1DfafLfE8YzsESPCNfU0N+O0FSdZ8orVzqWMz5Vj3QfmGvcf1qVmo1w1l7jqiKzuxhVUSzE9AOpp5f8KMYlr4l57No6eBnlgDvJAKg+9Mf4IctgK2OuAFpNuxPTQi4/3yj/lTj+Jttn4ZicsyqhtOwYEn6T9Ki5boKR5wnB4dUt4QJIKbAZgAAQJbygmepNMfLnDfg4a3b2IEn1OppF/D7mi01uyl3MuJcBII+cqs5gw0KkAn1JqxFxIGpqFU3ZqyuLacQFxzDY4MPg3beWdQcOzGOviF3f8A41vwPg1wib0K8H5Zie+tTMdxuNEGZjoB51wHNdu34biurACS2QKSd8sHWKWo2clKtCvjg6XgGw3xxO5uW1jzVWIze1KX4oYHMmGe3byF2dMrAiCwWZnbrVrcN47autGXwkSuZY66iD6b0m/jTiVWzhmAEreJA9LbQY8jFGKpqhZq+xS5bwaowspDBNXIE/Evdh3C6Sdtu9WBwPhQvXHgASFDGNyNdT1/zVeck4wW0zbtDEaySxJ1+w18zVq8jllsydWYyT66ge1TtOdA40gtieWFIMEg+X6VX/O/KjBGLFXtgQ0oM6dAwbyq1fjdzQDmm3ntMAdYP0O4PcU84pbQI29FF8mcAbF/FtvcZBb8OnSeuvpT3wT8NcLbhnZrhHcx9hpSbybimw2Pa0xj4ng16suqn3E1bD8TsWlLXrttY6F1Hsdd65ylf4FY4pE7CJbtwEUCNKJoWI1ilROPo8mx4z0A1pL45x/HX3NtGFtARIMpM6HxH5o6gRQTV0O1rQY/E3lYYm0121retagAg5huy+vX2qBypYK4SyEZYZPGkzkdpOc9cx6j26U6cs8IZLMuZnsuQesEkn1qC+FQZyAqsDkgaSPmWAOuv2opy0l7DFJW36FXmXCgqCN7bhifISH9spbSq75iwoVgyiAd+09P61aXEWGv+9Kr3mUKFKjadPL07Vo6ZhTFqxeZGDKSGUyCNwaa7XNVkqDdsfvR1WCpPeCfDUHlTl44hszf9tTB38R6Ci55ND32CylpTrrJPko6etVWFzV0d96g6sXsXxl7tzMEEjRBE5R1gbSasLl7i9u3h7KwFZyAdPlJPi0/p51lrl+1bAyqAP199yfrXuN4OlxNspTxA/LEff3NNl+A3j14Fx/Mqe+mFuIcz2GJVfi51GVVRJJPcnYCol7mVkULdAV4+ta8Lt4c2s193LaxF1UQrMrMCRA0pf4gLBctbEhRAMlhJ00JmfXzrycsGltnpp+kQeacaL7rc2ygyfI6f3qHy5y1iMS/xLafu0OdnbwqSIOUHqfSp3AsOuIxSqwBtW5uOD8rBYhT6np2Bq5kQNaWWW1bgeBIzR27L6AGrYm4xS8glFSKsHK9z4mWyM4aWyTr8VZVypbTxLm07elHMfyeMPaS41xbL3wjeNL9y69+GZ7WRfCoA1zRPnApnTEagYdBlRgZ31B1lu/3p9uvJ0iQZHl0/rWnD/SfIy/IXFpxKN5LwmIb4tzLkNvJChkh2fMcpZSSphdukiad+G8aVyGJnQ6xDgrMjTRojaivHsQXfKuyk6ARLHc6Ujcd4e9u6LtslfiGHUTBb+KO/et2FqCoxZU5uywLeLkAxM6yDoZ61lLODzqighjAGozQR0+0VlXuJH65FY4j8MseuqIl4THhuL9YYilrifCblq58J7TW7gElTrp0IOxB71d2Ix15mz2segkQEuWdJ82Vj/7aTeZ7uIUh71hCgP8A3rAGQifzwfD13A3rylkvR6k8TiWdyvw79mwOFsxlZbSlwI+dvG/3J+lT7wDqyMJV1ZWHdWEH7V0XGW3jKymQIiD0Fa3UPSKR9iorPA8MW1iAXDfFsPCnTJABQ5co/mBA0061YNnHSIaQexpI50CWsUhNtCMQjB2YwJSABMaSCuo/hnpNQsJj7lmHYtcTKAVz5zaMmCIA38OpmY3qs8f2LkhYz4OmPWJsXCS9lkRhGrpnET4gACNfOoGNs3H1Ny25Xoba7+ubTr9K6cD5psPZzMwZQASdmE90OvuNK7m3gHOeRrrOYx9JrPxcdM1QyxIXDzebW8iW8pIUo05l2lgPl9Kr/wDFviWa9ZsAzkBcnzcwB9BP/IU7c08z2MOgCEM2yqDEnoJOw8zVKcVuXbuJc3gfisxzD+HsPQD9KMI22yc5+gxyxbPxirHpoPL/AGKtfC8wDD28jMLYMQSQuka6/wBqr3gFkWzad4GcBWnowA/+VW3wNLdwQ6jQKNyDt5Vm/wBZLRaP+QdwLHPdugo7PbbUkl4iY2cAg+W9RvxAN5LoGS49ogHwHSf5hI0+tNtzEWLHgRY0ljq0DpPU0LxPNVu7lCWmYidSpAgdCCOtUcFRy5PaRRfGbtxbovFDbKsrqNvlIHQ+lPN3k0YoLdTVXUMMsAgv4s2c69fSs/Flbdywly3AMxHcMJH3AqN+G3NwXD/AuHxWpy+aHp7HT0imr+U/QG1yp+Rt5Q4EMHcBmWfwnXT2ntTBxKyLQNwIG1nQgHXt3pKtc0KLjl7iW30CBo2PT1PlUi3xDFXH+JdIFtdi4NtBMfxAFjroAKEUqH0HV5rX5SpB7Ea0mc62Hdhesls9prdzKGIDZWjUDrtrRAcPPxDiXdtwFQjKAm0lOhJg66gVwvYjNcK9yqffX7sBVccW5pGfNLjF2dr+HS8i3WLWzcRGZBl8LMoJ17az70KflyxqX8Z0PiMx7DTvRR7s3Lx6CRttHlOn3rc3JszEzHWdx1j2r3I/Hj3R47yy9mnD1yosKB4mMDY+Igbdflrv8QflB11I3I9eg9zXHhGti2epUFh1BOrR6gk+1db9nNGgOo0JhRPWB83fWtCilom2c7usn6wf1c7+godxTiAS2YiO50T76ua7Y7EZRJgRsz6Dyyp/ekLjOKN28olzruwg+y9PU10tIMI8mHCA1tCyLcYhm8QGiz4TrtpO9CuYcTctE2ygQgbAg6d9NKIcdxPw8OSBBIW2OsCJOvUwfrXfmvl+9icTb+GIGXxuTCoCAZP30r5/5MYSzN+D2cDnHGkzhyzhyloZzcGdsxClQCI3bc7aQIOv1Z7GNAuM2LR/hCMllsyh5/Ow6joFOncbUY4VbTDmUVGIXKTmIYLoIXomw0FTrnErVxTmAaJ0YDp/u9ZmrdllJxVUBRzJdxF2zbs2mtYfMm6/DtlMwkIo369Kcn4+oLaydYHmdRPbYVTfO3H3tOLdlimYZiAZCmdGUnUHQ/6aRhiGMgu0MZbxGCe57mtOHSM2b+mi/cVzzgsPOZ2xF3WVsDMFPWXMLPoTSrivxEwl85cly0JBzOA3X+U6UlYLGpbTMRuNPIdAP970DxJAcldux6eVarpWRUT6M4fxjDm2hFxTpuG0Ne184hl7sPKvKPJB4IubF4RVUf8A4+1cj8qFHYeYXPr7UKxWLsqBmtYrDzplIcW/dbik+wIFCExeFFzTF4tmb+BEJ+nWol/mXEWUuD4hcPnQB9xbOgLKCRqBse9ecos9LLkS0C7/ABO7gr7rh8QWQGREhYOsFDsRMRTfwL8VGAC4hY7suo+nSq0dNK5VekzG7TPovidm1jsCWgqLwBtMwgq26P5f1EjrrTOFxy2gy3cy3kY5p+bMDACx07jann8MuM/Hw4sM3is6Df5Py+39qAfiFw028S7Mq/DvkFDBlXygPBH82pB702O7oElqwRi7pADPnQEqTkAddd1zTK9NDUe5xADRGAjU+IrrOg89O4MUPv4dlgq7HUaGVZT0kHSJ2M9KZeWOXXxWV7rM0sygdyFJIDAbwrH0FO1ZLo7cLtYfE2WknPDAqWJfNpDAnQ9SNtopdwuGui8wy52UxJnYeFTr/sU/L+H6i7mtvcB8JyhgykMucAsSC0qGOmwFROYcA1jELdBIs3lVS7DRXAkagagqZB/0zyxag6GxtciNiLa3LaEEjUSdhmB76gEn9e9N/AeIzKyUYESDE7Df+4oLwXgOchVbL8eCoYA28jeJsy9dP0qHxC1dwrkRF1PDuSrgEFRrr8p0Pt2rzK2qN8daH+yt5LjeJfhsB+8ADv8A+nKxAUeeu9cOL2IX9ziLhukqAStoJuM2ZRqRE/ahvLvOeGZQl5jbbz09p2NE8XzHgEViGWBu2aT9K1xWtg5or38ULyobVpT1zt7aD7k0gWL5RgymCNqn8x8VOJxD3ToCYUdlGw/r70Mq0I1GjJKVux54JzMjmLoVSRDSJVgNj7a700NZvGPgrZjo7NEA9dBM+lVFh3KsCNxrTpw3iBa3CuVHYAFf/E7e1NH4zkriH/q+vsfbmJSzYOe4LjkdNATGwoJwo5B8VjIExP52G49yWafIUuWcOoINy6zgfl2GuwPl6elFDjJgt4QsCBpBGgIHatvxfjOLuRj+T8hZNIIPc8IUas5noeupVu/WDRkW/wB3B/TXp2oRwy0WJdoj0lT6djRS68gAeo08gf0mvTSMLO3Dki2o7ZgI33Jj16j1re9b/wBGojfbqv3FSMLYyqBH06gEwR/MP0rL8AffT/3L28xXXs4W+Ns2XQanYiDJ8m/ppVY38QVckE5u/X607c48aygqp1Pb9YqvjcObMe81l+Tk4x12bPjw9j/wzglzFWLFpAZDNnzaBSDrn7b+pqysPbT4oy65RBOwJGk0C5cxSHD20sPmXKCWIAZidSSO++9FeHqrXGToq5jrBOoA1G1eC+9nqN6C9+4hHiAb1Ex79OtV9zJg7LMTZuNauA7SSp8iJ2/2aYkIW40THqW/Uz96VOZLaANcJgk6DqSTAArgx0V7x26zXWLwW2MbaADSh1d8ZOY5t5afWdaj1oXRnl2dnxBMeW3lXKa8rKZuxT2srysoHDR/1ptcqKpPUdfc0Ix19nEsZ1joO/b1rVnOgYCPL/FcmQ58o11qaRdpI1VvD6a/WuVzepi2F0E6nfcem40rhdw5EjqNx1pkxJJ0FuTOM/s2KRyfAxyvrplPU6Haryx3B0xdm5bbxSAyz1jqD0O0GvnIoauj8LOZPi2PhuSblgQe7IZKHziI9qaLqSYj6orbH4BsPfu27wZ/hq2UMNJOxM6bA+sVc34fYUWsEgW34jbtvlkjM3wwwn+Fi7us9opd5kw4xdxA4EvdtK+mvw0LNl9dRR5eN5fiqhj4US4nwBQqqP8Akc+s9DV5KiTdoLGxn+E93941l1ltQDd8SEhR+Q/HuegK1vjeB27+HW0VCIUCAAAhIR0U+eXMo/4DpNQeE40W2KO/wwGJAI3UsTkPYhWw8f8ApipNrGZVHxCQGSNCFzXcxueFvyyC6n0FTlJLs5J2I/DRewd4JeMkFSjfw5SRl81IJAPoN6e8RgrOLDG5oITKwBIzifEenYQe3pQ7iGHTH2biki1etNKOBpDEMpjqp2I/lnekPD8z3cHde1dkW5Gmsod/cSD9686caevJuTclfkDc58LbCXmt3FBVtUP6DzBEwd9NdaWRi4WFG/8Au31q0uZeMWOIWhbhVuR4LgMrn3iCJCH3I7daqnGYZ7Llbi5WHQ7eoPUeYrVgyclTIZca7OVxDuQBNa27ZYwNTXjNO9e2rhUgjcVaVeBF+knBWgxynQ9PXSKMWbeUwSUbv0PmKjPfS4y5BB0JPY/wj360ZR7bqFfyg9RrvNeh8ZtwTaMufujW0jna4se1TsNYtL4rtzOR0H9ahpw5DswjXfTT1FEsFwq3PiIPTfvtWxUZWgnhsYbpCqMlsRIHXUf0pl4fgzIJG3/6/wCDQzANZtjpsft0rrjubbVobjTXz1EEUZSFpsPX4QamI38jHhYe1I3NHNAWVTfXboetL/Hub7l0lLc9ifLyoMmHLGW1/wBkVJTT6KrFx3Ih4q41xizazUO4sUcbD/76/wCaDYw+KoZ0lBs04p26LB5UsnJhSHIzq6DspJYj11SPepK8xYnA3MQDZF5jkOdmZALfi0CjYyTJ8qDct4yMIhzibNwtl0BCi5bZj3+Vnp35y0wlx1UtcULGUEneA0DoJJ9jXjNbN6eti4n4gW3zC5bNpz1BzoTr1gMNx32qJd4nhWh7t5TBkKAzH1gDf1iq/YmvJp/rQn2NdBPjDK5Ny2CELsNYnYETHvQupljEfu2ttsfED2YTH1BI96h06EezKysrK4BlZWVlccd3YevnEVrmKsD7+tEUxNk7og/4sY+hFDLzSdBHpMfelQ8iQbwOwAnp29DRLFcKuW7VvEZkZLmnhJJUwfCwjeF/Sgddbd5ogdaNHKQRDqxgmZEbfcR71O5Qx5w2OTKdGOU+Ybb70CuM+50kT20rS1dKsGB8SkMD5gyKCQZSstvmjiLLiIQS0n2z22hh6a1Lt4KXIKAo7MpWSAy2ldYMbzI+lCeZrhY4XECIuLbVwPzBmAA9YZ49aM8MxrNlc7AkLHQfvCSSOpJn6U8sn82T47DGBwDtJYmGfOZGpJbOYPSTkHotFb/D1vTnEDWO4BYtH39oFcLOKlRHbQ9iKmWMRmWREjcd6wym5dlFGugTgMGbVzK+pSVJ6PbPyN6xp/xNDuZ+W1xCnT94PlaJMjae4MQaM8Qxq5kc9DkbvDfLP/KB/wAqnKZ8Q319/wDYqTKRbWyrxyQ5tpew7ZSwDG2Zyz1A/hM0C41wi60JfDLdUEKScwfbSf6+evSrowlsIsdMzEehYkVC4zgLd5CjrIPsQY3B6UVNrfkZtPTPnS7bKkqwggwR2Na07c7ctun7weKBq38Sj8x/mA37796VsDgC/iiEG57+QrfCakrM7jToi23I2rp+0t3rm6QSOxivDWuMpKOidKzuMc4/Ma7pxe4PzUPispfuyLyDhH0EW4xdP5yBUdrrMZYk76nU1HFbA08ZuXYeKXRLsDKd4kTMSe0CjOEugroZjTaNRtQK3fIETEV2s4rL131q2NtP8EnFNfoVxV2AY/3r/el+/uak3cVNRGNdlknGhcUaGHgIzYW4omc8aTEOmX06eVP+C4ibmBt3iWDqkMVOUhlEE+41qsuCO2W6oMeEN/4np9aZuX+K5FvIflV47iGLFZB3Blh7jtXlyRtj0hKx+I+Jcd9TmJOup1qPRrjuETNnsIwUjxDUgEblT28ulBadPRKSaez0V5WVlMAysrKygcZWVlZXHGVlZWVxx6DXo0rKyuCdVukz6f0rm42rKygHtFi813QiYBNQsWzB1IICxPuan8t2rlxjkAA6ktA7GQJJNZWVnzeCkR94dwsZfExbyHhHUevTvUx8DBzoAY1g6gjqNdj2NZWVKtAs48T4ct23K6Ajbbzj+oPQiofCMUSgnddD6jQ/pWVlTlpoK6NsXio2qCuL1gmsrKXyMDcazXZVROXXUwNN59dRFKXHcMlrwpAA0gCADv27RWVlaML2CQiYky7etcjXtZXrLoz+TU15WVlSkce1k1lZXI4yayaysrnJnGTXhNZWVNybCTOF3SH0jVSNdv8AdKMct3B+0AN8txCje2gb1kA/WsrKWRSPQUM2/jYYjOGBdIIA10Ya7awfehfNPARZW3cTQMBI84kkdvSsrKknseStC1XteVlWIG0V4ayspmce5aysrKNHH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4" name="Obrázek 13" descr="s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898496">
            <a:off x="-191015" y="898177"/>
            <a:ext cx="3456384" cy="230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458220"/>
      </p:ext>
    </p:ext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cs-CZ" sz="4000" dirty="0" smtClean="0"/>
              <a:t>Rozloha:</a:t>
            </a:r>
          </a:p>
          <a:p>
            <a:pPr marL="0" indent="0">
              <a:buNone/>
            </a:pPr>
            <a:r>
              <a:rPr lang="cs-CZ" dirty="0" smtClean="0"/>
              <a:t>a) 435 km²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b) 346 km²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c) 469  </a:t>
            </a:r>
            <a:r>
              <a:rPr lang="cs-CZ" dirty="0"/>
              <a:t>km²</a:t>
            </a:r>
          </a:p>
          <a:p>
            <a:pPr marL="0" indent="0">
              <a:buNone/>
            </a:pPr>
            <a:r>
              <a:rPr lang="cs-CZ" dirty="0" smtClean="0"/>
              <a:t>d) 399  </a:t>
            </a:r>
            <a:r>
              <a:rPr lang="cs-CZ" dirty="0"/>
              <a:t>km²</a:t>
            </a:r>
          </a:p>
          <a:p>
            <a:pPr marL="0" indent="0">
              <a:buNone/>
            </a:pPr>
            <a:r>
              <a:rPr lang="cs-CZ" dirty="0" smtClean="0"/>
              <a:t>e) 496  </a:t>
            </a:r>
            <a:r>
              <a:rPr lang="cs-CZ" dirty="0"/>
              <a:t>km²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14338" name="AutoShape 2" descr="data:image/jpeg;base64,/9j/4AAQSkZJRgABAQAAAQABAAD/2wCEAAkGBxQTEhUUExQWFhUXFxcYGBcYGRgZFRgYFxQYFxQXGBUYHSggGholHRQUITEhJSkrLi4uGB8zODMsNygtLisBCgoKDg0OGhAQGywkHyQsLCwsLCw0LCwsLCwsLCwsLCwsLCwsLCwsLCwsLCwsLCwsLCwsLCwsLCwsLCwsLCwsLP/AABEIAOcA2wMBIgACEQEDEQH/xAAbAAACAgMBAAAAAAAAAAAAAAADBAIFAAEGB//EAEEQAAEDAgQDBQYEBQIEBwAAAAEAAhEDIQQSMUEFUWEicYGRoQYTMrHB8BRS0eEVI0Ji8YKSB1Oy8hZDcpOiwtP/xAAaAQADAQEBAQAAAAAAAAAAAAAAAQIDBAUG/8QAMREAAgIBAwMBBwMDBQAAAAAAAAECEQMSITETQVEEBSJhcZGh8DKB0RUjsRRCUsHh/9oADAMBAAIRAxEAPwDyRTaxQDUQKwJtBC3CxtdEdiByT2EQ0UhTkSp0qrYjdQf3oGaaAse8KTRYoPu0gJmshmoUT3BWBgQBBtcrYe7YlEyR1R2vHIhAC4puKL+GKZdUAEhZTxQOpDUARoUyEXEnmoPrCOiC94ckAE1zzK0cU7mUT3Q2QnMTAiMQVoPdNiVMMhHY4cigAApuKL+GKZLwBI9VlPFAmCQ1AEaNMhFxB5qD6wjogvqByQATXI3MIjMY4blbbTCDUagBxuOB+L5rDVp8kgKS2MMU7ChfMtiohKYckM2XLQWBykKgQBoFT1WCoFvPyQBtpWwEMBTydUAFiFjH3QFvMgKG21QNCo1MUXJbN0Ww/ogZJzioFSzdFuQgRjUZlUDVqG0KWSUAGdiByQswlba2Fj45IAkKoC1VxJKAXdFrP0QFG3OKgVPN0WAhAGNKNTqgatQmgIjWSgApxI5IbnDxR6NLuTlKkyLhAhBtWBYKXvWpyphwNLoXuv7EwKUNWFaWZlJRIBSkckPOt50BRsgLQCyVuEWFElNrFAUyitw5KVjowwte8HJTHD3FHw/DHTdqTkh6WLe8HJSF9lbU+EE7AK1wns8dyAFDyxK6cjlxTP5URuFcdl29Hg7RY3RhhgwGGNPeEPJ4EorucZS4O49O9Nt4GQNR53V62gHO0Hh+6kaIB+GO4zKNTDY51/D4SmIa0Lp6tL+0qlGBc5+m6rVXJKjZVFgiYQ3RyXVP4TOgAUHezrjqQAp6qL6bOYaP7URuGJ2XTU+Ehut0ai0NkBrb8xJ8FTn4JpdznqXB3Hp3pmnwbqrc01JrJSthsVrOHgIooN0T+UBJ4rEQYBaOZm/kqTIaMysG480s7FUhaR6oH4qnJ/q5zb6pCpXEmGiPBVYqKggrMpTYojmjU6AKmzQrgEZlOVa08A0pmlw9g1d9fks3NItQbKgYaNUWngeenir5jaYNtun7o7jm3ty/wi2w91FVR4Y38wPMR6FWeG4SDpBHQxHmi0qQ2TdLDzpZJxvuCyV2C0+G0WwSwl3V1vRHc9sWptae8/VRo0e4FNNDdC4So6ce+4+pLsVL2uBkE36p3DvO5UsQG3gjqqY4sgxoOa0tURUrOnfVytByyq3HVXGdb/eyjgKrjqSfFWL8NZZuW5ooHL0sW4OjLB2Km73pdq6OiaxdEh0DSU7QoGTA21TcxaKKrDuicwnvKt+HFsyGgeKEcDa6scBgw1k80m0+QSa4I1G7g6oYadymXuaLSFX47E5QYsqTRNNivGMUabbNmVz9biTjYNI5/YRa5qOPxG/UxCNhuH7nT5qtSQKBDDYt8adxKBXqVebvDRWdWYgJY9kGBfmlrH0xCniyPiE95WscWvuLeX2VCtTMxBK0MA4jTwVa0J4xRraYuZPcjNx9MCPdo38NOgZHjKK32ecb38k9aFoFxGoYFptKdgPGD5FWAfUGpYB1aCB3StjCjao0nwAWSbN2ogafCanQd7gFYYbAbOLG7k5h6mUEUGi78tuq1inteIDmtHITHqs3rfcpaF2LCphqLdHB9tGx85UX4hjBYH/U4W8tVSjDlujvKUdmU6mfRUo1y2Tz2LnDcTZu0E96PUxu7QD4aeqqKWGbsU5RJbsi6DTZp5LzLif0/RMUaPXx/VM0mtd0KO2iR92UuRSijdLCZtrpTG8J3AVpRH3uE/TbP3qo1Do57h7Olwunw2GzBVmKwRacwVrwsSi9wa2EMfw4TME9yNTa0RDSLdFZY7DOiRKX9w70Q9thU2KOiNPQFGrtEAQLDkiU6Dsw6KdVhJSSQMqHYTeFT4ygXHTuXQY5x+EeKjhsA7Up6qHpKTC8L5hNOwnJWldpAVZXJOiWorSxOthgBNz3IIa23Zc3yKZcwtvf76Jd1Gq/Sw5lPUg0Ml+LY3Rg8WtJQzxKdKbI60xda/CltyZKWxNZ8RPqlUGOpjP8XGgp0x/pHyQzxM8h5KnrVHjceYSxqO+ytIxgQ1PyDOKcRG3JaZWI2Cm2j0RG0Oh8lrZCiDZUPIJql3eSLQwIOubyT1LCtHNZyyItYwFGiNiPknGYCdWz3JijSbylWFANGghZvIPSV7OEnb1TlLAvbrEeatKA5keIRqeHB0HjKnXY6KtmFYd4PonaNMjqE83h88vqmaXDSNHWUuQxSnhmnSQmKOGvunm8PG894hP0cK0auHdukpJiYnTwocIIK1SwWR3Qq6oURzPhKcbSaditKsjVRWPw2ZqU/C2XQNpAWQXYZXzuRdFHTw2p8EtiKUDqV0L8PASn4OTLtEPihp7lBQwO7lKvA/RXOIojmlH4IbuA79fJZNpbI0W/JQ4hk/F5IQwxdpYdforv3NMHc9YM+qJDDs75LKU67GqOcfh2N1ueqTxDzsF0mMwjLRA56k/NV9XDMHVSplJHOVaRO0pWphDyhdBXIGghVeKqrRTHpOfx1KFXSrjG35quNPotYzJcA7bfYRW4goX4gH+oegRqJb+ZvotJWuUZxSfDCNrO5BMU3u5BHwtNvQp+lSZyWLmvBr0/iJ0p+wnaU8j4JqnTYm6TGc1DkvA9ApTzbDz/AGTdMu/I3yKepZOnmmqZp9PRZuXwDSIUTU/KfVWFGpUj4D5fomGGn0TdE0+aWpir4EMOxx1afJWVDCzst0HM2KfpPatYyk/BjNGqWD6ppmGUqcIrqrW/E4N7yB810wVnNKRoYdbOHQ3cUojWtT/3t/VGw+KZUEse13OCDHettBlqYF+GlKV8MVZvCWq+KxkqNIspK2EOw8d0m/Cc7q5rOb1SNV4lYykzoihA0O5QqYU/mCsIHJRew/l9QuWcn5Nl8imxOBd+YJKpw8n+pdC5h/L8kMsd+X5LByruao5ypwzmSfEpZ/C+p811L2u5eiUqUX8vvzU9T4mis5mtwsR/lInAN5eq6+pgnQkjw3r6H9VLzV3LULPHmrYYU63C/Z0/z+ihXpEaafv++y+r1nzQs0HYpyjiKrRbMR5+qCzERHNHbiydR6/fJKW/KKi3HhjOHx1Se1MeXqj/AI+rNjHjP0VfnLjAHqistG3O4+izeOHhGizZP+TLKlxKrzb5I44jU/5hHcAq1t/swjtaRq2O/wDVT04eEV1ZvuxwY58znf8A7j8gmWcSqfnd5lJNaitc0I0x8C1S8jtLEvmcxB5yZ81a4fiNZsO97U1/MY+cKko1SdPvxTVLqf0T2FuXlHjdYWFWof8AUT6lBLy4y4kncm58SUvSfbRGY4HomnQmGaU1w+oWuD2uyuGka/uEsHDSx+7rTnCRA8E3Imjq6ftZUHxMa7ulp79x6Ih9rWwc1MjlBBnncxC5H8UO6PvklH4jcEEcli432LTo7ep7UYcAFzi3oWmfSUzhsfSqiab2u7iJHeNQvMa9bML3CVpvLTmbeNIMEeKzl6dSXJrHM1yj10hDqjmF5xS9rqrBEzEfEJ9RBRK/t1VtlYwc5zH5EQuGfo8j4OqPqIHeEjkhkj7lcKfbmpb+W3rci/09UKr7a1o+GlM6w427pWL9DlNV6rEu53jnIedeaYn2wxRNntaOjB/9pQantbjYEO017Db+MW8FL9m5vK+r/gP9biXZ/n7npr8QR9lLmufuV5dX9rcbF6oHTLT+oS3/AIzxX/Nb/sH0Cn+lZnw19/4NI+0MHh/b+Slo8QqO/otuRbu36FFHErwQ6Oe3f5oLKIOWAWxBkWJvzKPWDXAS11v6gSfMXC97U7PCN0q1MntS3w8rJljRpMRrPX7CTbVLA7+XDXW0kW5zrumXvp9kN3n8sHKOiNcgG/c2klYGxtHf+iB+IdAaKe2gMuAA6f5Q24qYgwJgzeLf45oU33Qx8VAjN4i4CAbeY9VXU6pm4BuZMdnwBE8kxTDJu4m9gP0TuLHYwKrnbeSNTjdLUo2dPfAR4P2bospDtN6ap1lV03HTToT/AJRWk6x5ET5ckh2WrKqO2pHiqmnUi5Pn9ET8SQJRYFoytfu+ypfiQdVXUa1lj68/4+5SsKHM8yEsKtyEEVDN7hM4htMXkX36/cIcqAWqtIuAYvogZvA8ufknRiGluUHwARRw3IM1Rx2IAAHW5KxyeojjVyEVVR4NnBL1sOdvVWtegHgwC7SNnERcidtAqqo8M2+vmdipxepjk/TyKxZ0DUz6IdPFNjY3g/p3o1chwn1Sgw7zo3MNonTvC6LVbgbqYoGYgeQ9BPNKV8UdGnyn72RK2DdBtpcgm4tN+iq6g+icXGXDJs1Wq3ve/JDIU2UHO0BPdJTVHgtZwBDbHrCt5IR5aQi3p8XDv6rTA0n18EpisaDGckuuBktae68kTsuhp4ilAbWYwnWS2403iZ0SGM4bhHVsjXupOaAQQQWXMixvNwbFeXDJCMt4tfcKEm4KJIeTAmLeAtc36IbcGSRNMAkWkt3F7b3J2VhW9n6tLtiqwsaDMtLT5XBOm6rHinIcS4EzHa177eghbQy6v0yv8/Ym2hl2Ac0yQATuCCTedJt3IDpILYZryuLR9Ao1cdTbOVgcdiSXA9TJ6RCsMK+iAHOZleBLtbSYsCTcC/8AlX1JRVyX59RpiDAWzEgWnW/3JRG1XGBHS0X8D3hWL6Q7RDgGiSND3SOR1NuaBiMTDgGMkkgEt1iI12P6IWVS7DsJ+FdYnTpM2jYeSjTdLQQHG5BtMAGPvuKjV4jrnDgxoOt5MxY/XooMxnZ7EBgMAGLxqQZvc/NLXKuAsm5zhty1tqeqhSxhF3AjvmEqziZMQf8AuuE/UbULYADjGsQAbSL2T6kl+opMKzHBx5jxUxi2uMTb781W1KL2jtCDflymZBUqTDJJmARA0mTzFo81fUQ7Lo4tlp+olEe8RYR1mL+KoHYgDVt+RtoifjgcoiTMEAHTSbeKlt+Asdq1SCL7olTMRN1rguAY8+8cHZQTlaROaLAlu4Bt/ldFgsM43Lg1xBOWCcsgWg6Cx67dFy5vXxxuq4DVuLcG4bkipVI/tBi52MItfiQc4tjsGxJOxHnHql+M1XAS7mZymzhE8xDenRIcPNRjicxyDUwRf+2ZE3g+K4G3lbyTfy+HyGn5G6mN944ta9zYOoEzYWAJFzI8Erj3A0yGNBFpbADj+aIEA/XZQ4g6JeWuzHQZtLgiSL8ze89FQMxDiewNLSTFxeZ22W2PDxJbUDaLnhvBXPOYfBE7kdxIgWTTqOVwl4LjJa0S1oBi5dJE5SNUThnGOxlc8NM3EDK6dg8kxMRoe+FrF8QoHM4ZTJh4c+zRm6yJj5LPLmyzn7y2+H53/wDDCTOW4v2nhjW9oWGU5szTBFxYCBpMBOfwthyiq7KZI3ibQ0CJPePzJTF4em5pqCoQwAv7JGYFx+FrLdkXNoVThsWBMzcAHQl17yTMdO5d8VJxWh1Qvkdf+GbSAc5mkWBlrZMy4jrHLxWzUNTtlr73s4xGxF+SqHYiZLqjmZJloIJ1iQ4AQbRv4iyS/E/le1o2DqeZw73Btz1XOsDlu+f3FyX+LrZ6hMnsy4utfprvGhVG+t/MDw0kyb7ybWAvNpgrpRwuc8uFNhOUE3zWgCLSedwL9CqDjfCqlJwvnmIcAS0zaNIkHruFthyQb032NrLZ2ML6bQ7MQ4wR5zYkyBGu5VZieEuIa6XSZMm0flEbc5t4IeCxoEAwMoy3Mmbukc7psY9oBbU1PaJmMrzA21GnqqSnB+6Mr/4U6m2XFpLh2DmBBmwOttTryVtgOD1apaXkikWmCC11wBLbaETeyE3A4io0RRdAgE5YGuoMBsa302RqFWvRBpmm+WmbCQ0EQbiw6xbXknLLJ8NWGxuvhjQgh2ZrnHJ+YkgATFgJO3JAr4dw7JJBglwm5mN/NL47GWbF8rctwLQRm77xdN8JBqNgHtEBgd4mSYm2XeE5XFamJpA+HMz5pOVoZERMm1r9ShYUmSyRDSbQCIuCOpXQsp0WNfTh0CZeXFpL94lobbbXquWxB9zUNuyZ5SWkmCYNj05hRjn1W/sJNFnguHtgmxAgtnUG8zsYg/NQqEOBsS4Ekkkg5T020nuSeG4i5oI65gY7hztMINTEZXOBnLcdx3FtpG3JarHJt2VZZGuz+WCwQ6W9q5vMG9p7ua1/EXCwO4tGjdCB1gDTkqrBYwB38y7ZDo2lt22A009NlL3jDUBdmAcZMTLeeUC3VDxU90FlrVrEgktEaaa2nXyWYZj3vAaI6gT6fVDZhn1iyi18tu7ONSxsRbSZlsdF0HDOHupNc0tzTMuESBIjW/M2K5cuaMF8fH5/gT2Vlh7sB95AbBMG9tLjqB3qOJxYIe4Ogcz8MXs0jU66aeqp6WOBfBkEzN46i0T9hExmHy0zlcXZj2QLFxIEAkHtRuI3POFwdOpLUKL2G8fxCaTmkFwJy5g0lsxHaIuYjZJUq2UhuEp9qH9p4cPdgtmXP+Egw6JnXkqV+LqMeQ9zmuFgHAtO8CLty3PkhVOJVXh85AHZQ57QAYHZ7J0Zq0GI+EBdUfTUtuPt9O5MnZZY4ue0ZvjEN+KIdEnNyMQINvkqDG0C02MkGf7rdJufNFFZ5aQJcABe1mjT0nzSWLdpeRt06TJXZii47C1di79luKhlQSPiMOGXMLTDgIkOmdNlZ8RqsAc9tH+WS73jQGk5oPbIzCAAZsB1m8cphSWgR+aeR0tPn81ee8cyk4mo4hzYc0BzeR+KbG4vyOhUZcK1WV2opz2QW57uADgM4AYBZsuBdE7fQoNOkCCBOebiLZbR8tvqmzjQ6h7t7Tnaey8GIBNw6NRrYpFrQCS1wtEczpz++i3gnvZKRd8SrtfTplwaHU4DjeC1wyxFxYmZNvVVWKac5vbUZWdmCJBGvzU8OXOlocGzeSYE63I2Pkhsx5FjlmTMgTMnWyI43HgdHpj6bajGg5BrEAZsskCCRrGvO6BguFNBc4zkN8mxy8wbHug6hRwRc5mfKIGmm2sjnb5p7B4zM6LTl8+a8NqUY7M10p7lNT9maLnV3gPAcQA1uVrmm5eZ0ymxiNrclzmK4HVoVbiWtc3ttBIcSASBMEx4adV2wqlxyt7NQAgH+knW/LT0IUcRwvLQLXui8kA5pi86ATvG3oujF6nJF1J89grYq/4lVc1gbmNrgydBcHsgWtvCnw3jLoc3LaTLRGfK0aXOg7t9FSYul23OY55aBpmvmOt3Wi/PbZJUsfBa61iIm5GWeQFpMwtf9NGUdkYDvtDgJAxFKwMuc05WlsGxDdt9OXkb2EAbUd7xstESCYLczSAS2QSDOqX4rxJ1cZXvJbvAnfna1/BB4M9zWuYCGzBznUQ0HLI1b10XSoylgcJfiNIOzovaHD0cjvdNeHCYJazI0A9toi0m+snXw4zGYnO1ogQwQ20WOpgHoLTaO9XmNqVngtktzBpzFw91lIAblcBZxIadTMrnK+8x4aG3RX6SGlU3YOr2MoU3Gctg0XPLa566I/EKDm5S6O0C4QQbZjBjUD56o/AXNGd1RoLcpFwDJJ0B/pP923iluJPZncWzBIgXgWuDmuT1XSpt5K8AnvQta0a/dvkpsfcb7Rv4eUJaVNj7zr96LVrYbOq9j+IEP92fhe4DuO9tb5QJ6Bddjg1xe2mT/LPaOYkAxAIkmd+Q1Xnvs65xxFJrJBdUbpOgMm4vESunxtB7CQXGS5xy0gCJ/vdGbR2kLw/WYl1lTozk3SQs2hmc+AHB2hJiTMEACJkjUERZJV+Ly4MIAAG1iIAEti06jT5JnHEUSDTMAkgNb2nCQTAdoRMi2ySZjqLY/lS/K4EOc4sEg6AmBYNtC0xxver8FRHsa33wtDgGS3tfC4CbtHacSRFgZJhUjOIOLCXgOeTAe4y4NDSHNaNWfEdxYmynica5jSAMgectpa1vM8xBJ15eKZ4hh8FT7Iqe8IiSLOkgwc4JabkTLQYWsYqFJq74oJFPRi5MbWuBBnfyRH0TUJyCYHQRznzF0DEMcxxbLSBF2kEEEWIO4KzBglwgGTGo2tefFdVd0JBMNR1bHbkACLTMQSdDMK2ocKJpklxAgGOkTob7rOBNDy5zDLg0zG8CSSCIiJV3RxUsBabGHQ4hzCHOkHNawEmNlEpm0YrucpxLBtpsa5pJLgZESO+du6/hoq1r56SLcj4rq+LgPLgSABMAC5gWLQASR38jqqTh9RzKoii6sQ138twJHai+Vs2t6gq4tqNkSjRXF5v05fshe8O2nn9F1R4Di8S4u/Dim0jT4AOZAdLgTACcb7BVY0Z/7jv/AM1D9Zhj+pr6olMd4VhnU2AucQXGbiWDaDOnXnICmzHw50E9GiJI+u8d6qsRWquiGmG2AGh7hvCRo1sztCHWEzfawGwsVxLBqtyLR0R4iOyWzOa97d+UXOp9U7xDF+7BdnJY4GHC5Nt5OpO3NczVzUiHNLgDoXATzkAbahSp4twZzvtOsTdugFkdBUmuClLZoBQxrqZqP90czh8TiWw0m3ZOs+AskajWEOLIItYuJfJJsLCR3z3peplDoqtfqIBMdk7wd4IjuQGV8rs1MlsTF+0BNu0N/Jegod0Y0OOqz8Q1EbCRoDAHT0VpwxrWtc6zm3kGzhLf6Olrk6RaZXPMkm0knxJO2m66zh/AcRXpDsZAQBme7LpuGgE+g79VGZxgt3SHF0UPvHGGg2cYyxMQbAReL7IeNwpbSZUkQ7YHnP6Fd1w32La0fzHyQLFgIM85O/gm6HsXhQAHe9eBFnPcBbSzI5lc79oYYvn7clWjzB4AEi2mv/pH1laY11QjKHPtsC491l7HhuDYandtClPPICf9xkp78QAIFu79lD9qx/2x+4tSPG6fs3i3/DhqsdRl/wCshWeG9gcY6MzabB/c+SPBgPzXppxXIrQLzo0nzWMvamV8JILOS4L7BvpVG1H12ktMhrWkXg5e1PONkdvDaxFVwzy8jLmcIOmbsjW33qupFJ/9WVo6kfrKpeKuqmqG5MzBcOayR6QZWEfUyyT1TfYK8nF4wfhqkARDe0DcjNAJ0tpO2+irq9Zr6vZLi3YmzvgJAtMXmPou0xfs/iqslgsXCQ+wgEnqYsLXPkp0PYGqZzVWNGYOAYwmCP7iROi7F6vBFXKSsehnIU+H4mqxz20X+7vLnRlPYd8IOsAONv0VVX4RWaA7K4yTo12w3tG4XrVP2HzANNSsWxES1rYF4Fp311T2G9i6LB8A/wBT3TbqIWf9WxQ43/PmX05dkeLt4ViCJ91UvvkdpfS2lx5Jh2GxLy3+XULmtDRlpkGBpOVtzbU3svdaPD6NMW9009AXHzJKmKzB/wCZYchCy/rMnuof5/gOm+7R4xwz2cxsgNpVQ0mSCXMa7a4tNrLoKXsxiWjNUZSa0EQAbAkwNNRJE9F6IcfSGmc95H0CXxGJztLQ2zu8nXVZP2nmk/0pL8+IKKXc53Aeygac1R4no23fLpV3h8BSYOyPRonx1KM4vOwEbwPruszVAPiPXQfJceTNPI/ekPSidOiOR9enNFgfld99yBnaT2nSd5Lp9Nlsijuf+r9Vi18yqR5Jica8sEOMZdBY+Im6rA8udLTDpkmYm3z2TeA4Bi3js0XnwMeJiFb4P/h7jXGeywTu648GyvqJZsOO9U0jKmykrY1xbl5RebR0KXGPLe1mN7W++9d1hf8AhbIHvsSJvIDSfUuBVxhP+G+CYZc59SNjEfLRc0vaXpIqrv5JlLHLweSufVxDmtHagwOknUnYaLraHsc2nBqVqOQn4s0E2+FrTInzXqWF4ZhaYhtJvdlA5TsmPxlJujQNtAFxZfbEpe7jg0iujfLPOsH7M0y8Oa+odb0qGUcozBuVddh8C8NAyv73mXHnJJJVmeIs2v4/otfj9xlHgSuDN6nNk5X1r/oFih3Yu3hj+6dJP0CwcJdu/wAm/UlY7iDp1Pl9CoVcUZ/qPPafLxWP934D040NU+EMHxFx8R8gpHDUReG/P9kgazjFrE8zZRcyodvvxRpm+ZDuK4RYsLBpA7oHyWq1du5EdQPqq84aqdeVrjl0WM4a4iTCNEeXINT7Ic/E0hu3yWxxRg0B8oQRwq2vkLIo4VzJ8hCmsfdj/uEP4ubw3u087qDuKVD05aT+6cGCyjl4/p93UDghMEt8yhSx+EGmfkQqcQqG0nzj5eKWFRx125yVcjCsA1b5ffRazNiBc2vEfdlpHLFcIl433ZVe7nYk/ekDkpig78tlYZhGvPQweeq171o8N5EfdvRLq+ENY0LMwjoBsD4fNb92/QEHxm3kjuxYjQSbR38vvdDdjA0DfkJ+o7vVLXLwOkgfutASPIn7spe7gwJ8Gx5iVB+KMXsdYvNh1UHYkuOt+nXefA3Ve8LYMaJv8t9DdQdhr3cfP9kKo4tgHfkdPooyObvMqlfkNhh+NJ525x9EEVHHU/M/NYsVKKXBnqbIe9M2Pp980zQaXDc+QWLEZNkyo7sl+EMTr47+KxuFG8WmbnTyhYsWUZN2aaEGp4Vvf97KVLCiLAG+vWeSxYoyTceClFBadAC8Cdd5/RSFZvP/AOK2sWUff5Dgga9MEgyT92WUq7SBDf8APfCxYtHjWmwvcg3EGLAA6dfNYzEE+NunL5ytLEKKv6BZj8U7NHhH6+iUGJcdXWJI8tPmtrFpGEb4JbZs1S7QGTvOwQjidJifpMarFipRV1QmzA2bzpPOSOpKi5wOmYnQSRvrfvKxYp7iNVKQG50m2vS5hSZR0DhG2th95gsWJ2SRDRBgkga908ievqsyNNumkeIPfYjwWLFTbtrwMwtAGXnEDne1/RBzQSAR6/LwWlirHuJkxTLplxkk6+qzMzckdInuWLFUVbB7I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" name="Obrázek 5" descr="k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899808">
            <a:off x="376440" y="993806"/>
            <a:ext cx="2829548" cy="298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409410"/>
      </p:ext>
    </p:ext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Pozvání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pPr>
              <a:buNone/>
            </a:pPr>
            <a:r>
              <a:rPr lang="cs-CZ" sz="3200" dirty="0" smtClean="0">
                <a:effectLst/>
              </a:rPr>
              <a:t>Chtěl bych vás pozvat</a:t>
            </a:r>
          </a:p>
          <a:p>
            <a:pPr>
              <a:buNone/>
            </a:pPr>
            <a:r>
              <a:rPr lang="cs-CZ" sz="3200" dirty="0" smtClean="0">
                <a:effectLst/>
              </a:rPr>
              <a:t>do Prahy protože tam</a:t>
            </a:r>
          </a:p>
          <a:p>
            <a:pPr>
              <a:buNone/>
            </a:pPr>
            <a:r>
              <a:rPr lang="cs-CZ" sz="3200" dirty="0" smtClean="0">
                <a:effectLst/>
              </a:rPr>
              <a:t>jsou staré památky. Ale</a:t>
            </a:r>
          </a:p>
          <a:p>
            <a:pPr>
              <a:buNone/>
            </a:pPr>
            <a:r>
              <a:rPr lang="cs-CZ" sz="3200" dirty="0" smtClean="0">
                <a:effectLst/>
              </a:rPr>
              <a:t>zase naopak je tam</a:t>
            </a:r>
          </a:p>
          <a:p>
            <a:pPr>
              <a:buNone/>
            </a:pPr>
            <a:r>
              <a:rPr lang="cs-CZ" sz="3200" dirty="0" smtClean="0">
                <a:effectLst/>
              </a:rPr>
              <a:t>hlava na hlavě.</a:t>
            </a:r>
          </a:p>
          <a:p>
            <a:pPr>
              <a:buNone/>
            </a:pPr>
            <a:endParaRPr lang="cs-CZ" sz="3200" dirty="0" smtClean="0">
              <a:effectLst/>
            </a:endParaRPr>
          </a:p>
          <a:p>
            <a:pPr>
              <a:buNone/>
            </a:pPr>
            <a:r>
              <a:rPr lang="cs-CZ" sz="3200" dirty="0" smtClean="0">
                <a:effectLst/>
              </a:rPr>
              <a:t> </a:t>
            </a:r>
          </a:p>
          <a:p>
            <a:pPr>
              <a:buNone/>
            </a:pPr>
            <a:endParaRPr lang="cs-CZ" sz="3200" dirty="0" smtClean="0">
              <a:effectLst/>
            </a:endParaRPr>
          </a:p>
        </p:txBody>
      </p:sp>
      <p:pic>
        <p:nvPicPr>
          <p:cNvPr id="13314" name="Picture 2" descr="http://www.praguecityline.cz/wp-content/gallery/staromestske-namesti-orloj/pha1-orloj01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04976">
            <a:off x="2659981" y="4052349"/>
            <a:ext cx="3576659" cy="2381315"/>
          </a:xfrm>
          <a:prstGeom prst="rect">
            <a:avLst/>
          </a:prstGeom>
          <a:noFill/>
        </p:spPr>
      </p:pic>
      <p:pic>
        <p:nvPicPr>
          <p:cNvPr id="5" name="Obrázek 4" descr="praha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852588">
            <a:off x="5790587" y="3679787"/>
            <a:ext cx="3114163" cy="2337454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5400" dirty="0" smtClean="0"/>
              <a:t>Použitá literatura: </a:t>
            </a:r>
            <a:endParaRPr lang="cs-CZ" sz="54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800" dirty="0" smtClean="0"/>
              <a:t>INTERNET- WIKIPEDIE,  </a:t>
            </a:r>
          </a:p>
          <a:p>
            <a:r>
              <a:rPr lang="cs-CZ" sz="2800" dirty="0" smtClean="0"/>
              <a:t>GOOGLE ORÁZKY, HLAVA</a:t>
            </a:r>
          </a:p>
          <a:p>
            <a:endParaRPr lang="cs-CZ" dirty="0"/>
          </a:p>
        </p:txBody>
      </p:sp>
      <p:sp>
        <p:nvSpPr>
          <p:cNvPr id="12290" name="AutoShape 2" descr="data:image/jpeg;base64,/9j/4AAQSkZJRgABAQAAAQABAAD/2wCEAAkGBxISEhAUEBQVFBQVFBQQFRAQFBAVFRAUFBQXFxUUFBUYHCggGBolHBUUITEhJSkrLi4uGB8zODMsNygtLisBCgoKDg0OGhAQGiwkICQsLCwsLCwsLywsLCwsLCwsLCwsLCwsLCwsLCwsLCwsLCwsLCwsLCwsLCwsLCwsLCwsLP/AABEIAMIBAwMBEQACEQEDEQH/xAAcAAEAAQUBAQAAAAAAAAAAAAAAAQIDBAUGBwj/xAA+EAACAQIDBQUFBQcDBQAAAAABAgADEQQSIQUxQVFhBhMicYEHUpGhsTJCYsHRFCMzcoKS8GOi4RVTg7Lx/8QAGwEBAAIDAQEAAAAAAAAAAAAAAAECAwQFBgf/xAA0EQEAAgIBAgMFBwQCAwEAAAAAAQIDEQQSMQUhQRMiUWGBBjJCcZGhsRTB0fAjM1Lh8Rb/2gAMAwEAAhEDEQA/APcYCAgICAgICAgICAgICAgICAgICAgICAgICAgICAgICAgICAgICAgICAgICAgIFqriFXefTj8Jp8nxDjcaP+W8R8vX9Fq0tbtDGfaA4Anz0nDzfajBX/rpNv2ZY48+srZx7cAB8TOff7U55+7SI/dk/p4+Kn9ufp8D+sw//p+X/wCNU/09UjaDcQPmJmp9qc8fepE/rCJ48fFdTaI4gjy1nQw/ajBb/srNf3Unjz6SyaWIVtx9OPwnc43P4/Jj/ivE/L1/RhtS1e8Ls3FSAgICAgICAgICAgICAgICAgICAgICAgW6tYKLk/8AM1uVy8XGp15Z1H8/ktWs2nUNdXxrNu8I+Z9Z4rn/AGhz5p6cPu1/ef8ADapgiO7GnnpmZnc92YiIlJIC8GluvXVFZmNlUFmPIKLk/AS+PHN7RWveZ0PPsP7VaTG/7OwQ7j3i5rcCVtYHpeegv9nrV8uvz/LybNON113FnQbN7b4KtYd53Tcqwyf7rlfnNDL4VycPvVjfzj/dq342SvpuHWYbHkAa5lO4g306HjN/g+P5+PPRn96P3hpXwRPbybOjVDC6n/ie04vKxcmkXxTuGpas1nUrk2VSAgICAgICAgICAgICAgICAgICAgWMTiAgud/Ac5z/ABDxDHw8XXbzn0j4yvSk3nUNTUqFjdt/08p855fMy8rJOTJP+I+UN+tIrGoaHtB2rw2D8NVialswooLtY7ieCjzMzcTw3NyI6qxqvxlmx4rX7PO9te0nEVLijloL+HxP6uRp6AT0PG8FwU+970/Nsxhx07+bl8NXxmNrIKD1GqqwYVy72pEcS2vwE6lowcXHM5IiI12+P0YM965I6KQ+hKBOUZt9hcgWueJtwnz3JrqnXZh1pclRRVQMCDuOhk1tMTuB5r2i9l9Niz4NjRY65N9M/wBPD0npeJ4/aIiueOqPj6rRHrWdfw892ts/FYM2xNMhf+6niQ+vD1noMGbByY3it9PVljk3p9+Pq632R7SrVMW6I7fs6UWaotyUzswFOw3K32jfkDOX47gx043VaPemY18fmpmzRlvER9ZexUqpU3X/AO+c8xw+Zl4mTrxz9PSWG9ItGpbjC4gOLjfxHKfRfD/EMfMxddO/rHwaF6TSdSvzfUICAgICAgICAgICAgICBSHB3EQKoCAgUVagUEncJiz5qYcc5Lz5QmsTM6hpK1YsST6DkOU+Zc/m35eaclvpHwh0aUisahaYzTX08q9qvZ6u1ZcThkaoHVadREF2Vlvle3EEWB5ZRznrPBObijF7HLaI12mfhK0WtT7sbhgdmfZnXrWfGeBd/cg6/wBRmbm+O48Xu4POfiTEz53n6Q9U2PsGlhkC0kVQNPCLTyvI5eTPbd52ibRrUNmJqqkkTAhkkbIlh4zAq4IdQwOhB1vM2PNak7rOpZIsxNj7FoYUFcPTWmGOYhABmPMzNyOXm5GpyWmdIiIjtDZgzVRpdoVihBHqOYm74fzb8PNGSvb1j4wpekXjTeU3DAEbjrPpmHLXLSMlJ8pc2YmJ1KuZUEBApLjmIFUBAQEBAQEBAwam1EB59YFnaOMvRL07nxAEDfv3fMQNFX2oyC5VltrcqwlZTDsFNwJZCYCBq9qV9Qg4an8hPH/aXm+ccav5z/aP7tvjU/EwCZ5FtKSZKdKHdQCzkBRqSbADqZMRMzqvdM7QmKZv4dGo496yoPTORf0nUxeB8vJG+nX5sM3rHeRsa661KNRRzAD/APoTGXwLl0/Dv8pRF6T6qqWKSoLowPl9DOXfFfHPTaNMsQr7yV0npW6uKCWvcsdFRdWY8gJm4/Fyci/RjjattQrTCYipYlloj3QveN6m4A+fnPU8b7N01vNbc/Jr2zxHaEtszErqlZKv+nVTJfydN3qpmbN9msE1/wCO0xKI5HxhZWqTe4KsNGQ2up/MdRvnk+TxcnGyTjvHn/PzbdJiY3C4GmvpbSQYVbDZFfUof5h+Y/zrPX/Zrmz58e35x/eGryafibWeuaZAtYmplR2HBS3wF4HJU9qsRcK7dQrH5yITLZLtwU6dLPozBms28LmIGnofhGxdwe3FZlW98xC+p0ElDdwEBAQECGFwYHi/aHaOLw9erRylsrWDAr4lOqnU6XBEiUw3vZnadVsHiwxBqju6wUEaKWCkX9PnEEthUxFbu/HTYXHNWGvkTIkh3YlkJgQTImYiJmRzjVMxLHib/pPlnLzznz3yT6z/APHVrXprEKWM1krNSpbefWWiNskQzNn4QG1SqOqIw0QcGI97j087z3HhHhVePSMuSPfn9mhny7npjsnbG10oI71GCqoLMx3ADeTO53a+nl1T214fvLClVKXt3lkuRzCk3t8D0luiUbh3GCrUMbTTEYZwGYZlqp9633XHEXuCDqOhmhzOFj5Fem8fVlx5ZqHaNkN1/ehu67ocX4WPu8b8p4m3hmWOV7CP1+XxdCJia9XouVcTTwlN61dhmC5nqHcoH3V5KOXHzntuFwsfGx9FI/Ofi5+TJN5cIfbZh+8t3VXJe3eWTdfflve3zm/0Sxben7C23TxNNKlJgyOMysOIP0PSV3pLI2ph8651F3UaAffXiv6dfMzm+LcGOVhnUe9Hb/DNgydFtT2ailVvu9D0nz+1ZidS6Vo0vgymlEpVysrcjf04/KbXCzzgz0yR6TH/ALVtXqrMOmE+oxMTG4clMkW8QLo4/CR8oHBvia5pXSmx0ve6r9TKwmXN7dqPV7kh8rrRpgq2oIZe8Go3HxnnE90x2bX2d7OqPiC9VwwpLmypmtmbRcxIHDMfMSyrdYvtgpr1EU2RDlH4+beXKBu9gbW74uBrlAN+Vzp+fwgbqAgcttTtGqu63+yxW3kbSJGlpds3VvAQ4zhcra3Btex3i15G06R2mGGxjUndGWooKNZnW6nVTmUgMNG6i8shbwmESmpFFQFZcjjiQWVs195N0G/mZA2T17mmvDOgJ6Zhf5SJTDtpZBAxNpvlpOelv7tPzmh4pl9nxMlvl/LLhr1ZIhoqc+ZS6cpMhDCxS3amLXU1ED/y8vIkAeRnV8JrS3Kp1/7KbzPROvg3NSvPoDlPPPa/TqPs+tkubFHYD3FYFj5Df6S1O5PZ89TMo929htOouCqF7hGrM1O/FcqgkdMwPwMxX1taruK6r+0I34S39ViL/Ccua1/rIn16f7tqLT7GY+bjPbMlR8AxS5AqI1QD3Bf5Bip9J06d2tPZ4LMyj3/2JUaqYAGpfK1V3pg8EIUadCwc+sw37rR2elpXkbS0dBLPV93vGK+RsT/uLCfP/F4pHKvFP9l1qTPs42yxOUhTVkwmrodmVM1Kmfwgeo0P0n07w7J7Ti47fKHKzV6ckwypusaDA4fDVbKVO7UenCVhMtPidjo5vUQWCpTQhnDZaaKguVI5E26yRmYSn3OGr0sMCtSs+W5LnLTCi5LG++7KPMnhJQ0mNwmcpTq0XLkhEane5J3BXX6GQPS+zexkwtBKaDxWBdiSxd+JLHfyEkbWAgc9tzsdhcU5eoHRyLF6LlM2lgWGoJ624QOJ2r2IOCenUp1Xq0icv73Lmpvv1KgA311sPnI0NpSe62MDX1KjA2EkZ2zsOzMDUJCjUINL/wA36SNDphtjKLE7hbcJIpTbwP3vpAw9r7d8IU2IZlF9xHiFvOcjxqlr8S1Y/wB02eLr2kK6JvPndm/ZdIlVVissyY7zWYmO8Lwx3xNtDvH+Xn0LgcyvJxRaO/rHwlz8uKaSsvXBuGsQdCDxm9ticxU7AbKZ85oWN75FeoEv/KDYDpuluuUadNSqJTVUpgKigKqqAAANwAExXvFYmZWiN+RVw9QgP94NmycctrZfPjPKz4tT+v6/w66d/wB27GOPZ9Pqoasrgq4DKQQQRoQdCCDPVUvFo3DSmNeTnV7AbKz953HHNkz1Ml/5b2t03TL1yrp1NKuqgKgAUAAAaAAbgBK7SvDF3sBvmnzeZXjYpvPf0/NkxY5vbSumJ88yXm0zae8+bo9o0vCY0LdYy1Vqmx9uWTLoArOt95PiPwn0Xwes14lIn/dy53K17WdMxtvAfe+k6rWS+1c4IvcEWOg1gcztDDujMaZJQ65TvU9OkgY1LEMSAYG1XE6SRs+zNA1HNU/ZW6r1YjU+QBt69IHTQEBAQMfaGEWtTem+5ha/EHeGHUGxged1HNF3p1RZkNjyI4MOhGsCgYgG5A3aiBebaiqLk20gYWHGI2gxXCCyA2fEPfu05gH77fhHrbfIS6PBezyiq/vK+IqNxYMiLf8ACoU2HmTGkMDtF2OSii1ErV2y1aZyVDTKgZuiAnhxnN8Vt08a0x+X6trh+eWIZmGrz57ejq2oz0qXmCY0wWrpUy3kK7YeIocxcf5uImzx+RfDbqpbUr6i0alr3wg/EPIg/lOzTx3kxHnqfoxTxqSmngxxzH1H6SL+O8me2o+if6fHDPw+HVdQuvM3J+c5fI5ufN9+8ytFax2hkXmnoYeLwKvcg5W5jcfMTp8LxTNxvKPOvwn+ytsdbd2ufZ1Ybip9bflO7T7Q4Zj3qzDDPG+EpTAVfvMq+pY/CRl+0OPXuUn6prxvjLYYagFFh6sd7foJ53lczJyb9WSfp6Q2a1ikahlqLTTDNGjTGxVbSZKVZaVYPZ/sctamaj166hqlQ93TNILbOdxKE/OfRvC56uNSZ/3Tl8yNZZhl4/2d02X9zia9NwNC5SohP4lsCfQidDTWc9Uq4jAuKeMWwJsldbmnU8mto34Tr5jWBsU2qrAlTfSShjtiACCR5wL2Gdq1RaVL7TceCqN7HoP0HGB6Fg8MtJFRNyiw68yepOsC9AQEBAQNN2i7PU8WouSlRR4KqWuPwsD9penwIgcDhWpUrpXrItQaNT8VweViLwMZtiHE4iiKa1alPOpdTSqJTK3GbPUNha192plZS9cw9BKaqlNVRFGVUQBVUDcABoBLIXIGq7TUs2Gq9Mrf2sCfkDOf4pTq4t4+v6NniW1mq42hU1ngbQ701jTJxWKZFuoJO6wBJJO4AcZTHji9tSwxWJ7s7Z+PzhRUU03Ivke1/QjQzDlwdMz0zuPjDXvTXZmlZgY9rRoiT1LdSRSEdRtOSNo2ZY2bQUjZtS1KW6ltqe5EdSdp0EC29STFUxDHqVpkirLWrX4qvNilGzSnk7Ps3Sy4aiOal/72LfnPoHhtOji0j5b/AFef5Vt5rfm2c3mus4zCpVRkqorowsyOAysOoMDyHA7IbDVagr97TUMbKaVRkAv92pqGX1lYTLNrrSrlUw1ZGqMQAniJ66AcP8tLIeg9n9gUsIpCXZ2+3Ve2Zug91eg+e+BtoCAgICAgICAgICBaxVEOjqdzKV+ItMeWkXpas+sJrbptEvN0JBsd4Nj5jQz53kp0zNZ9HpomJrtsaFfSalqsFoZJKuLMLiY43Wdwx9gd6n2f3i+6xsw8m4+vxk+5fv5T+ysxWVdLalMnKxyN7r+E+l9/pK2494jcecfJWaTDLWoOBmLplWYlOYSNShOYR5iCwjUp0tVK6jeQPOXilp9ForMtRtLtLhqP8Sqg6Fhf0E28PAz5fu1lkrjlz2I9oFE6UkqVP5VIB9WtOlj8Ey/imIbOPh3t2hiUu2Ts3iouq+9dTbzAN5nt4P018rRMtqPD8kejqcPXDoGGoIvcTj3pNLalqzXpnUsN1LOFXexCjzJsPrNrDjm9orHqy2tFaTM+j0uhTCqqjcoCjyAtPodKxWIrHo8tM7na5LIICAgICAgICAgICAgICAgIHCdp8J3dcn7tTxjz+8Pjr6zxvjPH9nnm0dref+Xa4WXqxa+DEomcKzPZkB5TSi7TxVpSce1Zqu1KlOoMtRQw5MAfrIiL0ndZ0rqY7NVjOzSNc0KtWif9N2yj+k6Tbx8+1f8AsrFvzhbr9Jhym1tnbbw5vSxHfp+JVzgelgZ18GfwzNGr06Z/YrSZtERby+fdpl7U7QvlerlI0IKWI8wTN2PDeJMbiu/q6mPg1t6sn/q+Lb7WJqDooQG3PdJjg8aO1IblPDcUd52xcTSepcPWqt/5GF/QG02KYsdPu1iPoz/0GH4fu1rbDUG639Te/nM/tZ1orwcVZ3VkUfDodNbW5D1lG1WNM1SLAf4ddePSQs6TsniyFqoToArAcr3zW+U4viuGN1vDkeJY4ia2h1vZLCd5XzndTGb+o3Cj6n0mfwXj9ebr9K/y4XPy9OPp+P8ADup65xCAgICAgICAgICAgICAgICAgartFs3vqRC/bXxp1NtV9R87TQ8R4n9ThmI7x5w2ONl9nffo4ahV/wA5Twl6TE6l2ZZQaYtKqHkwhaZyJbUJQMYyyZxRKOmGRT20R9rWY54u+yvSxdq4XCYtbVFAbg66Mvr+Uz8fLyOPO6z5fBlx5r4+0uC2tsmrhCWuKtH3wNVH415dRp5T0nF5mPkRrtb4f4dXBz9zqyjDYsHQbt4G/wArTbmNOrW0W84Xu9FxpbQt1GvCVZFGKwwYXGhtpx3eX0kqz5sfCVyQQdCLi3D5+cmYVpbceboOzZJapYEkhFAHEsTYAfCcvxGJt0UjvtzfE7REV385ew7A2d3FJVP2j43P4iNw6DQek9BweLHHwxX17z+bxvIze1vv09Gzm6wEBAQEBAQEBAQEBAQEBAQEBAQOR7V7EIJr0RfjUpjefxqOfMevOcDxXw3r3lxx5+sf3dDi8nXuW+jnaGIB3TytqTDoTDJDXmLSEESULLoJaJSsVKImSLDBr4Y8DaZ63GtxFGrYgG45GbNL03tGpc5iNl1EJakBb3Nw/p/SdbFy6WjVv1bfH5d8flPZaTHi9m0I0IIsV6EH0mz0784dnHyq2juvjFj48dfpI6WeMsLNWsAS1wODSYiUWyVjz29f9mvZhqVJa+IUh38aU23oDuZhwYjW3C547tjBxP8Ak9rf6fJ4/wAV5/t7zWnb+XezoOOQEBAQEBAQEBAQEBAQEBAQEBAQEDkO0fZYkmrhQAx1ajoA55pwDdNx6ceLz/Coy7vj8p+Hxb3H5fT7t+zkkxliVYFWBsVYEFTyIOonmMnHtSdWh0omJjcMlcUDME4xPeyOkUM8tEIWWaXiBaYS0JY70xMkSMDHbLo1bd4oNtxuQw8mGs2cXJyY/uSfkw6XZugzBUWozE2VFdySeg3zcx8vkXnVYiZ/Jk9takbm3k9D7I+zfD0WWtiaYeoNVpuzOtI8yCbM/wAhwvvnc4uHJWN5Z83M5XPvk92s+X8vQJuucQEBAQEBAQEBAQEBAQEBAQEBAQEBAiBrNsbDoYkfvk8Q0FRfC6+TDh0NxMGbj48savDJjy3xz7suO2h2Hrpc4aqtRfcq+Bx0zDwt/tnIzeDx+Cf1b1OdE/ehosThsVS/i0Ko6hS6/wByXHznNyeG5a/hbNc+O3aWGNqLuJ15TVnjWj0Zdwk7RXnI9hb4C2dpKTYankN59JevHtPobj1ZmGwGLq/wsPVPVlyL/c9hNvH4dlt6MVs+OveW/wBm9g6z2OJqqg9yj4mP9RFh8DOjh8IiPvz+jWvzo/DH6u02RsWhhhaigBO9zq7fzMdfTdOtiwY8UapGmjky3vO7S2MzMaYCAgICAgICAgICAgICAgICAgICAgIEQLNeuqDxH0G8+QlbWiExEy1OL2nUOlNQvVtT8N31mC2afRljHHq0OOw9arfPVqEcgzKP7VsJr2tae8stemPRpavZKkd6zDNWX2iyeyFL3ZXohPtZE7LU1NwtjzEmIJvtuMEMRS+xVqW912Lj4NeZa3tHqx2rWfRvsFt191ZAfxU9D/af1E2a5/iw2xfBvcPiFcXQ36cR5ibEWiezDMa7r0shMCYCAgICAgICAgICAgICAgICAgICAgWK9a2g3/SUtbXZaIYLUr6nUzBPmyRKO4ldG1JoSOlO0HDCV6TqUHCiR0J6lP7II6DqP2QSeg6kDCSYqdSulhypuNDzEvWJjsiZ22mHr30O/wCs2K22xTGmRLqkBAQEBAQEBAQEBAQEBAQEBAQEBAt1X5Stp0mIWMsxSsnLIEZY0kyyNBljQjJGjZkjRsyxo2jJJ0JySdBlkjJpPfzmSJ2pMK5ZBAQEBAQEBAQEBAQEBAQEBAQECCYkWZilYtIE2gLSEotJQWjSUWjQWjQiTpCI0JjQkQJGkmBfmRUgICAgICAgICAgICAgICAgICBQ8rZMKbSiSAgICBEBApMkUmToRJC8aFStI0LlpUVpL1RKqWQQEBAQEBAQEBAQEBAQKDUECVe8CqAgUPKSmESEkgIEQEkLQFoFBMnQpvJNItJSkCQaSBCVwSsqqklqolXLIIFLOBABxAqgICAgICAgICBS5gW8sADYwLwMBAoaUnumESEpgICEILCNCktGhTLJgtCS0JTCC0bNpCyNm1VpCErJr3RKuXQgmBavcwGWBcVrwKoCAgICAgICBS0CIEEQKkgVQKTKykEgIAwKQJIm0BaAtAWgLQJtICBMCIASYFUshQ8ABAGBKwKoCAgIH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2292" name="AutoShape 4" descr="data:image/jpeg;base64,/9j/4AAQSkZJRgABAQAAAQABAAD/2wCEAAkGBxISEhAUEBQVFBQVFBQQFRAQFBAVFRAUFBQXFxUUFBUYHCggGBolHBUUITEhJSkrLi4uGB8zODMsNygtLisBCgoKDg0OGhAQGiwkICQsLCwsLCwsLywsLCwsLCwsLCwsLCwsLCwsLCwsLCwsLCwsLCwsLCwsLCwsLCwsLCwsLP/AABEIAMIBAwMBEQACEQEDEQH/xAAcAAEAAQUBAQAAAAAAAAAAAAAAAQIDBAUGBwj/xAA+EAACAQIDBQUFBQcDBQAAAAABAgADEQQSIQUxQVFhBhMicYEHUpGhsTJCYsHRFCMzcoKS8GOi4RVTg7Lx/8QAGwEBAAIDAQEAAAAAAAAAAAAAAAECAwQFBgf/xAA0EQEAAgIBAgMFBwQCAwEAAAAAAQIDEQQSMQUhQRMiUWGBBjJCcZGhsRTB0fAjM1Lh8Rb/2gAMAwEAAhEDEQA/APcYCAgICAgICAgICAgICAgICAgICAgICAgICAgICAgICAgICAgICAgICAgICAgIFqriFXefTj8Jp8nxDjcaP+W8R8vX9Fq0tbtDGfaA4Anz0nDzfajBX/rpNv2ZY48+srZx7cAB8TOff7U55+7SI/dk/p4+Kn9ufp8D+sw//p+X/wCNU/09UjaDcQPmJmp9qc8fepE/rCJ48fFdTaI4gjy1nQw/ajBb/srNf3Unjz6SyaWIVtx9OPwnc43P4/Jj/ivE/L1/RhtS1e8Ls3FSAgICAgICAgICAgICAgICAgICAgICAgW6tYKLk/8AM1uVy8XGp15Z1H8/ktWs2nUNdXxrNu8I+Z9Z4rn/AGhz5p6cPu1/ef8ADapgiO7GnnpmZnc92YiIlJIC8GluvXVFZmNlUFmPIKLk/AS+PHN7RWveZ0PPsP7VaTG/7OwQ7j3i5rcCVtYHpeegv9nrV8uvz/LybNON113FnQbN7b4KtYd53Tcqwyf7rlfnNDL4VycPvVjfzj/dq342SvpuHWYbHkAa5lO4g306HjN/g+P5+PPRn96P3hpXwRPbybOjVDC6n/ie04vKxcmkXxTuGpas1nUrk2VSAgICAgICAgICAgICAgICAgICAgWMTiAgud/Ac5z/ABDxDHw8XXbzn0j4yvSk3nUNTUqFjdt/08p855fMy8rJOTJP+I+UN+tIrGoaHtB2rw2D8NVialswooLtY7ieCjzMzcTw3NyI6qxqvxlmx4rX7PO9te0nEVLijloL+HxP6uRp6AT0PG8FwU+970/Nsxhx07+bl8NXxmNrIKD1GqqwYVy72pEcS2vwE6lowcXHM5IiI12+P0YM965I6KQ+hKBOUZt9hcgWueJtwnz3JrqnXZh1pclRRVQMCDuOhk1tMTuB5r2i9l9Niz4NjRY65N9M/wBPD0npeJ4/aIiueOqPj6rRHrWdfw892ts/FYM2xNMhf+6niQ+vD1noMGbByY3it9PVljk3p9+Pq632R7SrVMW6I7fs6UWaotyUzswFOw3K32jfkDOX47gx043VaPemY18fmpmzRlvER9ZexUqpU3X/AO+c8xw+Zl4mTrxz9PSWG9ItGpbjC4gOLjfxHKfRfD/EMfMxddO/rHwaF6TSdSvzfUICAgICAgICAgICAgICBSHB3EQKoCAgUVagUEncJiz5qYcc5Lz5QmsTM6hpK1YsST6DkOU+Zc/m35eaclvpHwh0aUisahaYzTX08q9qvZ6u1ZcThkaoHVadREF2Vlvle3EEWB5ZRznrPBObijF7HLaI12mfhK0WtT7sbhgdmfZnXrWfGeBd/cg6/wBRmbm+O48Xu4POfiTEz53n6Q9U2PsGlhkC0kVQNPCLTyvI5eTPbd52ibRrUNmJqqkkTAhkkbIlh4zAq4IdQwOhB1vM2PNak7rOpZIsxNj7FoYUFcPTWmGOYhABmPMzNyOXm5GpyWmdIiIjtDZgzVRpdoVihBHqOYm74fzb8PNGSvb1j4wpekXjTeU3DAEbjrPpmHLXLSMlJ8pc2YmJ1KuZUEBApLjmIFUBAQEBAQEBAwam1EB59YFnaOMvRL07nxAEDfv3fMQNFX2oyC5VltrcqwlZTDsFNwJZCYCBq9qV9Qg4an8hPH/aXm+ccav5z/aP7tvjU/EwCZ5FtKSZKdKHdQCzkBRqSbADqZMRMzqvdM7QmKZv4dGo496yoPTORf0nUxeB8vJG+nX5sM3rHeRsa661KNRRzAD/APoTGXwLl0/Dv8pRF6T6qqWKSoLowPl9DOXfFfHPTaNMsQr7yV0npW6uKCWvcsdFRdWY8gJm4/Fyci/RjjattQrTCYipYlloj3QveN6m4A+fnPU8b7N01vNbc/Jr2zxHaEtszErqlZKv+nVTJfydN3qpmbN9msE1/wCO0xKI5HxhZWqTe4KsNGQ2up/MdRvnk+TxcnGyTjvHn/PzbdJiY3C4GmvpbSQYVbDZFfUof5h+Y/zrPX/Zrmz58e35x/eGryafibWeuaZAtYmplR2HBS3wF4HJU9qsRcK7dQrH5yITLZLtwU6dLPozBms28LmIGnofhGxdwe3FZlW98xC+p0ElDdwEBAQECGFwYHi/aHaOLw9erRylsrWDAr4lOqnU6XBEiUw3vZnadVsHiwxBqju6wUEaKWCkX9PnEEthUxFbu/HTYXHNWGvkTIkh3YlkJgQTImYiJmRzjVMxLHib/pPlnLzznz3yT6z/APHVrXprEKWM1krNSpbefWWiNskQzNn4QG1SqOqIw0QcGI97j087z3HhHhVePSMuSPfn9mhny7npjsnbG10oI71GCqoLMx3ADeTO53a+nl1T214fvLClVKXt3lkuRzCk3t8D0luiUbh3GCrUMbTTEYZwGYZlqp9633XHEXuCDqOhmhzOFj5Fem8fVlx5ZqHaNkN1/ehu67ocX4WPu8b8p4m3hmWOV7CP1+XxdCJia9XouVcTTwlN61dhmC5nqHcoH3V5KOXHzntuFwsfGx9FI/Ofi5+TJN5cIfbZh+8t3VXJe3eWTdfflve3zm/0Sxben7C23TxNNKlJgyOMysOIP0PSV3pLI2ph8651F3UaAffXiv6dfMzm+LcGOVhnUe9Hb/DNgydFtT2ailVvu9D0nz+1ZidS6Vo0vgymlEpVysrcjf04/KbXCzzgz0yR6TH/ALVtXqrMOmE+oxMTG4clMkW8QLo4/CR8oHBvia5pXSmx0ve6r9TKwmXN7dqPV7kh8rrRpgq2oIZe8Go3HxnnE90x2bX2d7OqPiC9VwwpLmypmtmbRcxIHDMfMSyrdYvtgpr1EU2RDlH4+beXKBu9gbW74uBrlAN+Vzp+fwgbqAgcttTtGqu63+yxW3kbSJGlpds3VvAQ4zhcra3Btex3i15G06R2mGGxjUndGWooKNZnW6nVTmUgMNG6i8shbwmESmpFFQFZcjjiQWVs195N0G/mZA2T17mmvDOgJ6Zhf5SJTDtpZBAxNpvlpOelv7tPzmh4pl9nxMlvl/LLhr1ZIhoqc+ZS6cpMhDCxS3amLXU1ED/y8vIkAeRnV8JrS3Kp1/7KbzPROvg3NSvPoDlPPPa/TqPs+tkubFHYD3FYFj5Df6S1O5PZ89TMo929htOouCqF7hGrM1O/FcqgkdMwPwMxX1taruK6r+0I34S39ViL/Ccua1/rIn16f7tqLT7GY+bjPbMlR8AxS5AqI1QD3Bf5Bip9J06d2tPZ4LMyj3/2JUaqYAGpfK1V3pg8EIUadCwc+sw37rR2elpXkbS0dBLPV93vGK+RsT/uLCfP/F4pHKvFP9l1qTPs42yxOUhTVkwmrodmVM1Kmfwgeo0P0n07w7J7Ti47fKHKzV6ckwypusaDA4fDVbKVO7UenCVhMtPidjo5vUQWCpTQhnDZaaKguVI5E26yRmYSn3OGr0sMCtSs+W5LnLTCi5LG++7KPMnhJQ0mNwmcpTq0XLkhEane5J3BXX6GQPS+zexkwtBKaDxWBdiSxd+JLHfyEkbWAgc9tzsdhcU5eoHRyLF6LlM2lgWGoJ624QOJ2r2IOCenUp1Xq0icv73Lmpvv1KgA311sPnI0NpSe62MDX1KjA2EkZ2zsOzMDUJCjUINL/wA36SNDphtjKLE7hbcJIpTbwP3vpAw9r7d8IU2IZlF9xHiFvOcjxqlr8S1Y/wB02eLr2kK6JvPndm/ZdIlVVissyY7zWYmO8Lwx3xNtDvH+Xn0LgcyvJxRaO/rHwlz8uKaSsvXBuGsQdCDxm9ticxU7AbKZ85oWN75FeoEv/KDYDpuluuUadNSqJTVUpgKigKqqAAANwAExXvFYmZWiN+RVw9QgP94NmycctrZfPjPKz4tT+v6/w66d/wB27GOPZ9Pqoasrgq4DKQQQRoQdCCDPVUvFo3DSmNeTnV7AbKz953HHNkz1Ml/5b2t03TL1yrp1NKuqgKgAUAAAaAAbgBK7SvDF3sBvmnzeZXjYpvPf0/NkxY5vbSumJ88yXm0zae8+bo9o0vCY0LdYy1Vqmx9uWTLoArOt95PiPwn0Xwes14lIn/dy53K17WdMxtvAfe+k6rWS+1c4IvcEWOg1gcztDDujMaZJQ65TvU9OkgY1LEMSAYG1XE6SRs+zNA1HNU/ZW6r1YjU+QBt69IHTQEBAQMfaGEWtTem+5ha/EHeGHUGxged1HNF3p1RZkNjyI4MOhGsCgYgG5A3aiBebaiqLk20gYWHGI2gxXCCyA2fEPfu05gH77fhHrbfIS6PBezyiq/vK+IqNxYMiLf8ACoU2HmTGkMDtF2OSii1ErV2y1aZyVDTKgZuiAnhxnN8Vt08a0x+X6trh+eWIZmGrz57ejq2oz0qXmCY0wWrpUy3kK7YeIocxcf5uImzx+RfDbqpbUr6i0alr3wg/EPIg/lOzTx3kxHnqfoxTxqSmngxxzH1H6SL+O8me2o+if6fHDPw+HVdQuvM3J+c5fI5ufN9+8ytFax2hkXmnoYeLwKvcg5W5jcfMTp8LxTNxvKPOvwn+ytsdbd2ufZ1Ybip9bflO7T7Q4Zj3qzDDPG+EpTAVfvMq+pY/CRl+0OPXuUn6prxvjLYYagFFh6sd7foJ53lczJyb9WSfp6Q2a1ikahlqLTTDNGjTGxVbSZKVZaVYPZ/sctamaj166hqlQ93TNILbOdxKE/OfRvC56uNSZ/3Tl8yNZZhl4/2d02X9zia9NwNC5SohP4lsCfQidDTWc9Uq4jAuKeMWwJsldbmnU8mto34Tr5jWBsU2qrAlTfSShjtiACCR5wL2Gdq1RaVL7TceCqN7HoP0HGB6Fg8MtJFRNyiw68yepOsC9AQEBAQNN2i7PU8WouSlRR4KqWuPwsD9penwIgcDhWpUrpXrItQaNT8VweViLwMZtiHE4iiKa1alPOpdTSqJTK3GbPUNha192plZS9cw9BKaqlNVRFGVUQBVUDcABoBLIXIGq7TUs2Gq9Mrf2sCfkDOf4pTq4t4+v6NniW1mq42hU1ngbQ701jTJxWKZFuoJO6wBJJO4AcZTHji9tSwxWJ7s7Z+PzhRUU03Ivke1/QjQzDlwdMz0zuPjDXvTXZmlZgY9rRoiT1LdSRSEdRtOSNo2ZY2bQUjZtS1KW6ltqe5EdSdp0EC29STFUxDHqVpkirLWrX4qvNilGzSnk7Ps3Sy4aiOal/72LfnPoHhtOji0j5b/AFef5Vt5rfm2c3mus4zCpVRkqorowsyOAysOoMDyHA7IbDVagr97TUMbKaVRkAv92pqGX1lYTLNrrSrlUw1ZGqMQAniJ66AcP8tLIeg9n9gUsIpCXZ2+3Ve2Zug91eg+e+BtoCAgICAgICAgICBaxVEOjqdzKV+ItMeWkXpas+sJrbptEvN0JBsd4Nj5jQz53kp0zNZ9HpomJrtsaFfSalqsFoZJKuLMLiY43Wdwx9gd6n2f3i+6xsw8m4+vxk+5fv5T+ysxWVdLalMnKxyN7r+E+l9/pK2494jcecfJWaTDLWoOBmLplWYlOYSNShOYR5iCwjUp0tVK6jeQPOXilp9ForMtRtLtLhqP8Sqg6Fhf0E28PAz5fu1lkrjlz2I9oFE6UkqVP5VIB9WtOlj8Ey/imIbOPh3t2hiUu2Ts3iouq+9dTbzAN5nt4P018rRMtqPD8kejqcPXDoGGoIvcTj3pNLalqzXpnUsN1LOFXexCjzJsPrNrDjm9orHqy2tFaTM+j0uhTCqqjcoCjyAtPodKxWIrHo8tM7na5LIICAgICAgICAgICAgICAgIHCdp8J3dcn7tTxjz+8Pjr6zxvjPH9nnm0dref+Xa4WXqxa+DEomcKzPZkB5TSi7TxVpSce1Zqu1KlOoMtRQw5MAfrIiL0ndZ0rqY7NVjOzSNc0KtWif9N2yj+k6Tbx8+1f8AsrFvzhbr9Jhym1tnbbw5vSxHfp+JVzgelgZ18GfwzNGr06Z/YrSZtERby+fdpl7U7QvlerlI0IKWI8wTN2PDeJMbiu/q6mPg1t6sn/q+Lb7WJqDooQG3PdJjg8aO1IblPDcUd52xcTSepcPWqt/5GF/QG02KYsdPu1iPoz/0GH4fu1rbDUG639Te/nM/tZ1orwcVZ3VkUfDodNbW5D1lG1WNM1SLAf4ddePSQs6TsniyFqoToArAcr3zW+U4viuGN1vDkeJY4ia2h1vZLCd5XzndTGb+o3Cj6n0mfwXj9ebr9K/y4XPy9OPp+P8ADup65xCAgICAgICAgICAgICAgICAgartFs3vqRC/bXxp1NtV9R87TQ8R4n9ThmI7x5w2ONl9nffo4ahV/wA5Twl6TE6l2ZZQaYtKqHkwhaZyJbUJQMYyyZxRKOmGRT20R9rWY54u+yvSxdq4XCYtbVFAbg66Mvr+Uz8fLyOPO6z5fBlx5r4+0uC2tsmrhCWuKtH3wNVH415dRp5T0nF5mPkRrtb4f4dXBz9zqyjDYsHQbt4G/wArTbmNOrW0W84Xu9FxpbQt1GvCVZFGKwwYXGhtpx3eX0kqz5sfCVyQQdCLi3D5+cmYVpbceboOzZJapYEkhFAHEsTYAfCcvxGJt0UjvtzfE7REV385ew7A2d3FJVP2j43P4iNw6DQek9BweLHHwxX17z+bxvIze1vv09Gzm6wEBAQEBAQEBAQEBAQEBAQEBAQOR7V7EIJr0RfjUpjefxqOfMevOcDxXw3r3lxx5+sf3dDi8nXuW+jnaGIB3TytqTDoTDJDXmLSEESULLoJaJSsVKImSLDBr4Y8DaZ63GtxFGrYgG45GbNL03tGpc5iNl1EJakBb3Nw/p/SdbFy6WjVv1bfH5d8flPZaTHi9m0I0IIsV6EH0mz0784dnHyq2juvjFj48dfpI6WeMsLNWsAS1wODSYiUWyVjz29f9mvZhqVJa+IUh38aU23oDuZhwYjW3C547tjBxP8Ak9rf6fJ4/wAV5/t7zWnb+XezoOOQEBAQEBAQEBAQEBAQEBAQEBAQEDkO0fZYkmrhQAx1ajoA55pwDdNx6ceLz/Coy7vj8p+Hxb3H5fT7t+zkkxliVYFWBsVYEFTyIOonmMnHtSdWh0omJjcMlcUDME4xPeyOkUM8tEIWWaXiBaYS0JY70xMkSMDHbLo1bd4oNtxuQw8mGs2cXJyY/uSfkw6XZugzBUWozE2VFdySeg3zcx8vkXnVYiZ/Jk9takbm3k9D7I+zfD0WWtiaYeoNVpuzOtI8yCbM/wAhwvvnc4uHJWN5Z83M5XPvk92s+X8vQJuucQEBAQEBAQEBAQEBAQEBAQEBAQEBAiBrNsbDoYkfvk8Q0FRfC6+TDh0NxMGbj48savDJjy3xz7suO2h2Hrpc4aqtRfcq+Bx0zDwt/tnIzeDx+Cf1b1OdE/ehosThsVS/i0Ko6hS6/wByXHznNyeG5a/hbNc+O3aWGNqLuJ15TVnjWj0Zdwk7RXnI9hb4C2dpKTYankN59JevHtPobj1ZmGwGLq/wsPVPVlyL/c9hNvH4dlt6MVs+OveW/wBm9g6z2OJqqg9yj4mP9RFh8DOjh8IiPvz+jWvzo/DH6u02RsWhhhaigBO9zq7fzMdfTdOtiwY8UapGmjky3vO7S2MzMaYCAgICAgICAgICAgICAgICAgICAgIEQLNeuqDxH0G8+QlbWiExEy1OL2nUOlNQvVtT8N31mC2afRljHHq0OOw9arfPVqEcgzKP7VsJr2tae8stemPRpavZKkd6zDNWX2iyeyFL3ZXohPtZE7LU1NwtjzEmIJvtuMEMRS+xVqW912Lj4NeZa3tHqx2rWfRvsFt191ZAfxU9D/af1E2a5/iw2xfBvcPiFcXQ36cR5ibEWiezDMa7r0shMCYCAgICAgICAgICAgICAgICAgICAgWK9a2g3/SUtbXZaIYLUr6nUzBPmyRKO4ldG1JoSOlO0HDCV6TqUHCiR0J6lP7II6DqP2QSeg6kDCSYqdSulhypuNDzEvWJjsiZ22mHr30O/wCs2K22xTGmRLqkBAQEBAQEBAQEBAQEBAQEBAQEBAt1X5Stp0mIWMsxSsnLIEZY0kyyNBljQjJGjZkjRsyxo2jJJ0JySdBlkjJpPfzmSJ2pMK5ZBAQEBAQEBAQEBAQEBAQEBAQECCYkWZilYtIE2gLSEotJQWjSUWjQWjQiTpCI0JjQkQJGkmBfmRUgICAgICAgICAgICAgICAgICBQ8rZMKbSiSAgICBEBApMkUmToRJC8aFStI0LlpUVpL1RKqWQQEBAQEBAQEBAQEBAQKDUECVe8CqAgUPKSmESEkgIEQEkLQFoFBMnQpvJNItJSkCQaSBCVwSsqqklqolXLIIFLOBABxAqgICAgICAgICBS5gW8sADYwLwMBAoaUnumESEpgICEILCNCktGhTLJgtCS0JTCC0bNpCyNm1VpCErJr3RKuXQgmBavcwGWBcVrwKoCAgICAgICBS0CIEEQKkgVQKTKykEgIAwKQJIm0BaAtAWgLQJtICBMCIASYFUshQ8ABAGBKwKoCAgIH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2294" name="AutoShape 6" descr="data:image/jpeg;base64,/9j/4AAQSkZJRgABAQAAAQABAAD/2wCEAAkGBxISEhAUEBQVFBQVFBQQFRAQFBAVFRAUFBQXFxUUFBUYHCggGBolHBUUITEhJSkrLi4uGB8zODMsNygtLisBCgoKDg0OGhAQGiwkICQsLCwsLCwsLywsLCwsLCwsLCwsLCwsLCwsLCwsLCwsLCwsLCwsLCwsLCwsLCwsLCwsLP/AABEIAMIBAwMBEQACEQEDEQH/xAAcAAEAAQUBAQAAAAAAAAAAAAAAAQIDBAUGBwj/xAA+EAACAQIDBQUFBQcDBQAAAAABAgADEQQSIQUxQVFhBhMicYEHUpGhsTJCYsHRFCMzcoKS8GOi4RVTg7Lx/8QAGwEBAAIDAQEAAAAAAAAAAAAAAAECAwQFBgf/xAA0EQEAAgIBAgMFBwQCAwEAAAAAAQIDEQQSMQUhQRMiUWGBBjJCcZGhsRTB0fAjM1Lh8Rb/2gAMAwEAAhEDEQA/APcYCAgICAgICAgICAgICAgICAgICAgICAgICAgICAgICAgICAgICAgICAgICAgIFqriFXefTj8Jp8nxDjcaP+W8R8vX9Fq0tbtDGfaA4Anz0nDzfajBX/rpNv2ZY48+srZx7cAB8TOff7U55+7SI/dk/p4+Kn9ufp8D+sw//p+X/wCNU/09UjaDcQPmJmp9qc8fepE/rCJ48fFdTaI4gjy1nQw/ajBb/srNf3Unjz6SyaWIVtx9OPwnc43P4/Jj/ivE/L1/RhtS1e8Ls3FSAgICAgICAgICAgICAgICAgICAgICAgW6tYKLk/8AM1uVy8XGp15Z1H8/ktWs2nUNdXxrNu8I+Z9Z4rn/AGhz5p6cPu1/ef8ADapgiO7GnnpmZnc92YiIlJIC8GluvXVFZmNlUFmPIKLk/AS+PHN7RWveZ0PPsP7VaTG/7OwQ7j3i5rcCVtYHpeegv9nrV8uvz/LybNON113FnQbN7b4KtYd53Tcqwyf7rlfnNDL4VycPvVjfzj/dq342SvpuHWYbHkAa5lO4g306HjN/g+P5+PPRn96P3hpXwRPbybOjVDC6n/ie04vKxcmkXxTuGpas1nUrk2VSAgICAgICAgICAgICAgICAgICAgWMTiAgud/Ac5z/ABDxDHw8XXbzn0j4yvSk3nUNTUqFjdt/08p855fMy8rJOTJP+I+UN+tIrGoaHtB2rw2D8NVialswooLtY7ieCjzMzcTw3NyI6qxqvxlmx4rX7PO9te0nEVLijloL+HxP6uRp6AT0PG8FwU+970/Nsxhx07+bl8NXxmNrIKD1GqqwYVy72pEcS2vwE6lowcXHM5IiI12+P0YM965I6KQ+hKBOUZt9hcgWueJtwnz3JrqnXZh1pclRRVQMCDuOhk1tMTuB5r2i9l9Niz4NjRY65N9M/wBPD0npeJ4/aIiueOqPj6rRHrWdfw892ts/FYM2xNMhf+6niQ+vD1noMGbByY3it9PVljk3p9+Pq632R7SrVMW6I7fs6UWaotyUzswFOw3K32jfkDOX47gx043VaPemY18fmpmzRlvER9ZexUqpU3X/AO+c8xw+Zl4mTrxz9PSWG9ItGpbjC4gOLjfxHKfRfD/EMfMxddO/rHwaF6TSdSvzfUICAgICAgICAgICAgICBSHB3EQKoCAgUVagUEncJiz5qYcc5Lz5QmsTM6hpK1YsST6DkOU+Zc/m35eaclvpHwh0aUisahaYzTX08q9qvZ6u1ZcThkaoHVadREF2Vlvle3EEWB5ZRznrPBObijF7HLaI12mfhK0WtT7sbhgdmfZnXrWfGeBd/cg6/wBRmbm+O48Xu4POfiTEz53n6Q9U2PsGlhkC0kVQNPCLTyvI5eTPbd52ibRrUNmJqqkkTAhkkbIlh4zAq4IdQwOhB1vM2PNak7rOpZIsxNj7FoYUFcPTWmGOYhABmPMzNyOXm5GpyWmdIiIjtDZgzVRpdoVihBHqOYm74fzb8PNGSvb1j4wpekXjTeU3DAEbjrPpmHLXLSMlJ8pc2YmJ1KuZUEBApLjmIFUBAQEBAQEBAwam1EB59YFnaOMvRL07nxAEDfv3fMQNFX2oyC5VltrcqwlZTDsFNwJZCYCBq9qV9Qg4an8hPH/aXm+ccav5z/aP7tvjU/EwCZ5FtKSZKdKHdQCzkBRqSbADqZMRMzqvdM7QmKZv4dGo496yoPTORf0nUxeB8vJG+nX5sM3rHeRsa661KNRRzAD/APoTGXwLl0/Dv8pRF6T6qqWKSoLowPl9DOXfFfHPTaNMsQr7yV0npW6uKCWvcsdFRdWY8gJm4/Fyci/RjjattQrTCYipYlloj3QveN6m4A+fnPU8b7N01vNbc/Jr2zxHaEtszErqlZKv+nVTJfydN3qpmbN9msE1/wCO0xKI5HxhZWqTe4KsNGQ2up/MdRvnk+TxcnGyTjvHn/PzbdJiY3C4GmvpbSQYVbDZFfUof5h+Y/zrPX/Zrmz58e35x/eGryafibWeuaZAtYmplR2HBS3wF4HJU9qsRcK7dQrH5yITLZLtwU6dLPozBms28LmIGnofhGxdwe3FZlW98xC+p0ElDdwEBAQECGFwYHi/aHaOLw9erRylsrWDAr4lOqnU6XBEiUw3vZnadVsHiwxBqju6wUEaKWCkX9PnEEthUxFbu/HTYXHNWGvkTIkh3YlkJgQTImYiJmRzjVMxLHib/pPlnLzznz3yT6z/APHVrXprEKWM1krNSpbefWWiNskQzNn4QG1SqOqIw0QcGI97j087z3HhHhVePSMuSPfn9mhny7npjsnbG10oI71GCqoLMx3ADeTO53a+nl1T214fvLClVKXt3lkuRzCk3t8D0luiUbh3GCrUMbTTEYZwGYZlqp9633XHEXuCDqOhmhzOFj5Fem8fVlx5ZqHaNkN1/ehu67ocX4WPu8b8p4m3hmWOV7CP1+XxdCJia9XouVcTTwlN61dhmC5nqHcoH3V5KOXHzntuFwsfGx9FI/Ofi5+TJN5cIfbZh+8t3VXJe3eWTdfflve3zm/0Sxben7C23TxNNKlJgyOMysOIP0PSV3pLI2ph8651F3UaAffXiv6dfMzm+LcGOVhnUe9Hb/DNgydFtT2ailVvu9D0nz+1ZidS6Vo0vgymlEpVysrcjf04/KbXCzzgz0yR6TH/ALVtXqrMOmE+oxMTG4clMkW8QLo4/CR8oHBvia5pXSmx0ve6r9TKwmXN7dqPV7kh8rrRpgq2oIZe8Go3HxnnE90x2bX2d7OqPiC9VwwpLmypmtmbRcxIHDMfMSyrdYvtgpr1EU2RDlH4+beXKBu9gbW74uBrlAN+Vzp+fwgbqAgcttTtGqu63+yxW3kbSJGlpds3VvAQ4zhcra3Btex3i15G06R2mGGxjUndGWooKNZnW6nVTmUgMNG6i8shbwmESmpFFQFZcjjiQWVs195N0G/mZA2T17mmvDOgJ6Zhf5SJTDtpZBAxNpvlpOelv7tPzmh4pl9nxMlvl/LLhr1ZIhoqc+ZS6cpMhDCxS3amLXU1ED/y8vIkAeRnV8JrS3Kp1/7KbzPROvg3NSvPoDlPPPa/TqPs+tkubFHYD3FYFj5Df6S1O5PZ89TMo929htOouCqF7hGrM1O/FcqgkdMwPwMxX1taruK6r+0I34S39ViL/Ccua1/rIn16f7tqLT7GY+bjPbMlR8AxS5AqI1QD3Bf5Bip9J06d2tPZ4LMyj3/2JUaqYAGpfK1V3pg8EIUadCwc+sw37rR2elpXkbS0dBLPV93vGK+RsT/uLCfP/F4pHKvFP9l1qTPs42yxOUhTVkwmrodmVM1Kmfwgeo0P0n07w7J7Ti47fKHKzV6ckwypusaDA4fDVbKVO7UenCVhMtPidjo5vUQWCpTQhnDZaaKguVI5E26yRmYSn3OGr0sMCtSs+W5LnLTCi5LG++7KPMnhJQ0mNwmcpTq0XLkhEane5J3BXX6GQPS+zexkwtBKaDxWBdiSxd+JLHfyEkbWAgc9tzsdhcU5eoHRyLF6LlM2lgWGoJ624QOJ2r2IOCenUp1Xq0icv73Lmpvv1KgA311sPnI0NpSe62MDX1KjA2EkZ2zsOzMDUJCjUINL/wA36SNDphtjKLE7hbcJIpTbwP3vpAw9r7d8IU2IZlF9xHiFvOcjxqlr8S1Y/wB02eLr2kK6JvPndm/ZdIlVVissyY7zWYmO8Lwx3xNtDvH+Xn0LgcyvJxRaO/rHwlz8uKaSsvXBuGsQdCDxm9ticxU7AbKZ85oWN75FeoEv/KDYDpuluuUadNSqJTVUpgKigKqqAAANwAExXvFYmZWiN+RVw9QgP94NmycctrZfPjPKz4tT+v6/w66d/wB27GOPZ9Pqoasrgq4DKQQQRoQdCCDPVUvFo3DSmNeTnV7AbKz953HHNkz1Ml/5b2t03TL1yrp1NKuqgKgAUAAAaAAbgBK7SvDF3sBvmnzeZXjYpvPf0/NkxY5vbSumJ88yXm0zae8+bo9o0vCY0LdYy1Vqmx9uWTLoArOt95PiPwn0Xwes14lIn/dy53K17WdMxtvAfe+k6rWS+1c4IvcEWOg1gcztDDujMaZJQ65TvU9OkgY1LEMSAYG1XE6SRs+zNA1HNU/ZW6r1YjU+QBt69IHTQEBAQMfaGEWtTem+5ha/EHeGHUGxged1HNF3p1RZkNjyI4MOhGsCgYgG5A3aiBebaiqLk20gYWHGI2gxXCCyA2fEPfu05gH77fhHrbfIS6PBezyiq/vK+IqNxYMiLf8ACoU2HmTGkMDtF2OSii1ErV2y1aZyVDTKgZuiAnhxnN8Vt08a0x+X6trh+eWIZmGrz57ejq2oz0qXmCY0wWrpUy3kK7YeIocxcf5uImzx+RfDbqpbUr6i0alr3wg/EPIg/lOzTx3kxHnqfoxTxqSmngxxzH1H6SL+O8me2o+if6fHDPw+HVdQuvM3J+c5fI5ufN9+8ytFax2hkXmnoYeLwKvcg5W5jcfMTp8LxTNxvKPOvwn+ytsdbd2ufZ1Ybip9bflO7T7Q4Zj3qzDDPG+EpTAVfvMq+pY/CRl+0OPXuUn6prxvjLYYagFFh6sd7foJ53lczJyb9WSfp6Q2a1ikahlqLTTDNGjTGxVbSZKVZaVYPZ/sctamaj166hqlQ93TNILbOdxKE/OfRvC56uNSZ/3Tl8yNZZhl4/2d02X9zia9NwNC5SohP4lsCfQidDTWc9Uq4jAuKeMWwJsldbmnU8mto34Tr5jWBsU2qrAlTfSShjtiACCR5wL2Gdq1RaVL7TceCqN7HoP0HGB6Fg8MtJFRNyiw68yepOsC9AQEBAQNN2i7PU8WouSlRR4KqWuPwsD9penwIgcDhWpUrpXrItQaNT8VweViLwMZtiHE4iiKa1alPOpdTSqJTK3GbPUNha192plZS9cw9BKaqlNVRFGVUQBVUDcABoBLIXIGq7TUs2Gq9Mrf2sCfkDOf4pTq4t4+v6NniW1mq42hU1ngbQ701jTJxWKZFuoJO6wBJJO4AcZTHji9tSwxWJ7s7Z+PzhRUU03Ivke1/QjQzDlwdMz0zuPjDXvTXZmlZgY9rRoiT1LdSRSEdRtOSNo2ZY2bQUjZtS1KW6ltqe5EdSdp0EC29STFUxDHqVpkirLWrX4qvNilGzSnk7Ps3Sy4aiOal/72LfnPoHhtOji0j5b/AFef5Vt5rfm2c3mus4zCpVRkqorowsyOAysOoMDyHA7IbDVagr97TUMbKaVRkAv92pqGX1lYTLNrrSrlUw1ZGqMQAniJ66AcP8tLIeg9n9gUsIpCXZ2+3Ve2Zug91eg+e+BtoCAgICAgICAgICBaxVEOjqdzKV+ItMeWkXpas+sJrbptEvN0JBsd4Nj5jQz53kp0zNZ9HpomJrtsaFfSalqsFoZJKuLMLiY43Wdwx9gd6n2f3i+6xsw8m4+vxk+5fv5T+ysxWVdLalMnKxyN7r+E+l9/pK2494jcecfJWaTDLWoOBmLplWYlOYSNShOYR5iCwjUp0tVK6jeQPOXilp9ForMtRtLtLhqP8Sqg6Fhf0E28PAz5fu1lkrjlz2I9oFE6UkqVP5VIB9WtOlj8Ey/imIbOPh3t2hiUu2Ts3iouq+9dTbzAN5nt4P018rRMtqPD8kejqcPXDoGGoIvcTj3pNLalqzXpnUsN1LOFXexCjzJsPrNrDjm9orHqy2tFaTM+j0uhTCqqjcoCjyAtPodKxWIrHo8tM7na5LIICAgICAgICAgICAgICAgIHCdp8J3dcn7tTxjz+8Pjr6zxvjPH9nnm0dref+Xa4WXqxa+DEomcKzPZkB5TSi7TxVpSce1Zqu1KlOoMtRQw5MAfrIiL0ndZ0rqY7NVjOzSNc0KtWif9N2yj+k6Tbx8+1f8AsrFvzhbr9Jhym1tnbbw5vSxHfp+JVzgelgZ18GfwzNGr06Z/YrSZtERby+fdpl7U7QvlerlI0IKWI8wTN2PDeJMbiu/q6mPg1t6sn/q+Lb7WJqDooQG3PdJjg8aO1IblPDcUd52xcTSepcPWqt/5GF/QG02KYsdPu1iPoz/0GH4fu1rbDUG639Te/nM/tZ1orwcVZ3VkUfDodNbW5D1lG1WNM1SLAf4ddePSQs6TsniyFqoToArAcr3zW+U4viuGN1vDkeJY4ia2h1vZLCd5XzndTGb+o3Cj6n0mfwXj9ebr9K/y4XPy9OPp+P8ADup65xCAgICAgICAgICAgICAgICAgartFs3vqRC/bXxp1NtV9R87TQ8R4n9ThmI7x5w2ONl9nffo4ahV/wA5Twl6TE6l2ZZQaYtKqHkwhaZyJbUJQMYyyZxRKOmGRT20R9rWY54u+yvSxdq4XCYtbVFAbg66Mvr+Uz8fLyOPO6z5fBlx5r4+0uC2tsmrhCWuKtH3wNVH415dRp5T0nF5mPkRrtb4f4dXBz9zqyjDYsHQbt4G/wArTbmNOrW0W84Xu9FxpbQt1GvCVZFGKwwYXGhtpx3eX0kqz5sfCVyQQdCLi3D5+cmYVpbceboOzZJapYEkhFAHEsTYAfCcvxGJt0UjvtzfE7REV385ew7A2d3FJVP2j43P4iNw6DQek9BweLHHwxX17z+bxvIze1vv09Gzm6wEBAQEBAQEBAQEBAQEBAQEBAQOR7V7EIJr0RfjUpjefxqOfMevOcDxXw3r3lxx5+sf3dDi8nXuW+jnaGIB3TytqTDoTDJDXmLSEESULLoJaJSsVKImSLDBr4Y8DaZ63GtxFGrYgG45GbNL03tGpc5iNl1EJakBb3Nw/p/SdbFy6WjVv1bfH5d8flPZaTHi9m0I0IIsV6EH0mz0784dnHyq2juvjFj48dfpI6WeMsLNWsAS1wODSYiUWyVjz29f9mvZhqVJa+IUh38aU23oDuZhwYjW3C547tjBxP8Ak9rf6fJ4/wAV5/t7zWnb+XezoOOQEBAQEBAQEBAQEBAQEBAQEBAQEDkO0fZYkmrhQAx1ajoA55pwDdNx6ceLz/Coy7vj8p+Hxb3H5fT7t+zkkxliVYFWBsVYEFTyIOonmMnHtSdWh0omJjcMlcUDME4xPeyOkUM8tEIWWaXiBaYS0JY70xMkSMDHbLo1bd4oNtxuQw8mGs2cXJyY/uSfkw6XZugzBUWozE2VFdySeg3zcx8vkXnVYiZ/Jk9takbm3k9D7I+zfD0WWtiaYeoNVpuzOtI8yCbM/wAhwvvnc4uHJWN5Z83M5XPvk92s+X8vQJuucQEBAQEBAQEBAQEBAQEBAQEBAQEBAiBrNsbDoYkfvk8Q0FRfC6+TDh0NxMGbj48savDJjy3xz7suO2h2Hrpc4aqtRfcq+Bx0zDwt/tnIzeDx+Cf1b1OdE/ehosThsVS/i0Ko6hS6/wByXHznNyeG5a/hbNc+O3aWGNqLuJ15TVnjWj0Zdwk7RXnI9hb4C2dpKTYankN59JevHtPobj1ZmGwGLq/wsPVPVlyL/c9hNvH4dlt6MVs+OveW/wBm9g6z2OJqqg9yj4mP9RFh8DOjh8IiPvz+jWvzo/DH6u02RsWhhhaigBO9zq7fzMdfTdOtiwY8UapGmjky3vO7S2MzMaYCAgICAgICAgICAgICAgICAgICAgIEQLNeuqDxH0G8+QlbWiExEy1OL2nUOlNQvVtT8N31mC2afRljHHq0OOw9arfPVqEcgzKP7VsJr2tae8stemPRpavZKkd6zDNWX2iyeyFL3ZXohPtZE7LU1NwtjzEmIJvtuMEMRS+xVqW912Lj4NeZa3tHqx2rWfRvsFt191ZAfxU9D/af1E2a5/iw2xfBvcPiFcXQ36cR5ibEWiezDMa7r0shMCYCAgICAgICAgICAgICAgICAgICAgWK9a2g3/SUtbXZaIYLUr6nUzBPmyRKO4ldG1JoSOlO0HDCV6TqUHCiR0J6lP7II6DqP2QSeg6kDCSYqdSulhypuNDzEvWJjsiZ22mHr30O/wCs2K22xTGmRLqkBAQEBAQEBAQEBAQEBAQEBAQEBAt1X5Stp0mIWMsxSsnLIEZY0kyyNBljQjJGjZkjRsyxo2jJJ0JySdBlkjJpPfzmSJ2pMK5ZBAQEBAQEBAQEBAQEBAQEBAQECCYkWZilYtIE2gLSEotJQWjSUWjQWjQiTpCI0JjQkQJGkmBfmRUgICAgICAgICAgICAgICAgICBQ8rZMKbSiSAgICBEBApMkUmToRJC8aFStI0LlpUVpL1RKqWQQEBAQEBAQEBAQEBAQKDUECVe8CqAgUPKSmESEkgIEQEkLQFoFBMnQpvJNItJSkCQaSBCVwSsqqklqolXLIIFLOBABxAqgICAgICAgICBS5gW8sADYwLwMBAoaUnumESEpgICEILCNCktGhTLJgtCS0JTCC0bNpCyNm1VpCErJr3RKuXQgmBavcwGWBcVrwKoCAgICAgICBS0CIEEQKkgVQKTKykEgIAwKQJIm0BaAtAWgLQJtICBMCIASYFUshQ8ABAGBKwKoCAgIH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" name="Obrázek 6" descr="bez názvu.png"/>
          <p:cNvPicPr>
            <a:picLocks noChangeAspect="1"/>
          </p:cNvPicPr>
          <p:nvPr/>
        </p:nvPicPr>
        <p:blipFill>
          <a:blip r:embed="rId2" cstate="print"/>
          <a:srcRect l="2189" r="2189" b="20456"/>
          <a:stretch>
            <a:fillRect/>
          </a:stretch>
        </p:blipFill>
        <p:spPr>
          <a:xfrm rot="978675">
            <a:off x="3319901" y="610313"/>
            <a:ext cx="3860258" cy="240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21143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sz="800" dirty="0"/>
          </a:p>
        </p:txBody>
      </p:sp>
      <p:sp>
        <p:nvSpPr>
          <p:cNvPr id="11266" name="AutoShape 2" descr="data:image/jpeg;base64,/9j/4AAQSkZJRgABAQAAAQABAAD/2wCEAAkGBxQSEhUUEhQUFRUUFhQUFA8WFRQVFRQVFRQWFhUUFBQYHCggGBolHBQUITEhJSkrLi4uFx8zODMsNygtLisBCgoKDg0OGhAQGiwkHRwsLCwsLCwsLCwsLCw0LCwsLCwsLCwsLCwsLCwsLCwsLCwsLCwsLCwsLCwsLCwsLCssK//AABEIANAA8wMBIgACEQEDEQH/xAAcAAABBQEBAQAAAAAAAAAAAAAEAAECAwUGBwj/xAA7EAABAwIDBQUHAwMDBQAAAAABAAIDBBEFITEGEkFRYSIycYGRE0KhscHR8AcU4SNScjNi8RUkU4LS/8QAGQEAAwEBAQAAAAAAAAAAAAAAAAEDAgQF/8QAJBEAAgICAgICAgMAAAAAAAAAAAECEQMhEjEEQSIyE1EFYdH/2gAMAwEAAhEDEQA/AOrZIblQeM1FqmXLFlCbWomnYqWwmyJp2lMVmlSx6LTiaqaSLshGNCZlsQan3VMBOSEWIZgVvFUscr0CZJRLk6omfmPzNIEX7ye6qY+4807XcEDLUwTOKiHfJAEiUzihp5bOASlnzI5AIsKCQ5PdDRv0VxegCxJM1OgQkkkkCEmk0TpEIGjKeiYwh5NUQxAycSerOSZmqjWnJAGYknCSB0csBkpwsUg3RFsYEjRYwZIqjju4XUKeHeRVPTG6Zlmm0KwBRa3RWBAhOdZVE3U5QqGlAFoRMZyQwVjDZAFxKEqNPDP0REjskG+QXtz08UMCcc4P/sL+akZbOJ5i4/PJY7pd27f7e03w4/RXPqrtB/tJafDn6EIsdGhLNdRdUgW/xPwIWFVVm457ebWEHyI+gT/ugbC/E+ht9krHxZpVs4JBHL7Jqmbt25kBYrqq2V+fojZJLytzyyKzZria8Tx2j5einE/j1+SBjkuD1JPx/wCESx2fgB9/zwWjLRotKdDwyIkBMxQkkkkAJOUyRQCMqTvFFRjJCv7xRUWiDQ7NVVWnJWs1Q9aUCQKAnThJBow4maXRZhCrhai2MQBCnbZa1K3JZ8bc0bHIUCYWUwcqwU4QItBVEgsVc1SdFcIAparGqvdtkqMQrmwsL3cBogAfFq3ctY6EZaX8EBV4i0NvcW49Lrhce2qdI47pBHhouelrXuNy4qMsiTo6YYLWzuq7HGtIIeDY5c/D5oOfaM7pA1On56BctC4DM68kVBIDdx8ByA6BTeRlfxJG7T4m6W9+Qbc9LHJaJmDWjecfRc5DXZHdytYb3vfxxREdXd1gNOZv5pc2Lgb0ZuN917aeKsZWdoHpb4LMFTv5Fx7Oudh59OikGtPvX6Wt/wAI5i4HTUNWC3X8/LI9st9OJ+f4FytOw8CUfS1bmG5zHPkqRyE5QOshdw46eHMoxqxKSvYQN0+J6rYgOSsiDVFgSSSTMiTO0Tpn6IBGS7U+KLiQg1RsaDQw1QtYUU4oGd1ygSGCSeySB7M+JiKYFVEEU0IBsi1qIYFBgVzGoETCkkGqYagB2q1qi1qeR4aCXGwAuTyQAPidYyGMvfkAvJdptqX1J3Gdlg0zzK1NttpTP/SjyZz4m3E/ZcnT0tsyufLk3SOrFi9sH9idE3sVo+yVbmqFnSA2tn8FJrjqdLadFc5iHmF/JMZbTyZ58fwI1hO84dQPLn8VlMfmOhWgJ97PiRY+I0PgUmJmk11hfm7tD6o2BmYzy581nUUwJz/n80WlBJkWaObm3r09EkZaNWJttdfyyOgYCLWWXFLexPIAjqOK2KF4Oq2ibRB9OWEPZ+eS6PB64PHhlYjihWQgjoVXC0xSAjunVVi+JGXyR0SSix1wpLoOcShKclNQl0QMym6+aOjQLB2kcxA2QmCBfqtCbis52qARYkkkihlEbUQ0KEbVeGoEJjVexqrjCIaECEwKwBO1qkckCGc4AZ5AcVwG1+0pfeOI2YNXcXHp0W1tTiO63d4n3eAA4u5novOJHb7yeHBRyzrSOjFC3bKNy5uVM5KyyaTIXXMzrKC9VukVNTKbZLOle7okUSNGSQc0I96AfMb5qPtkDSC3OzTsksbhCF6THp0FGzHOQNUXDOTa5zHHTLgsZs+iKinssi4nRwVB5+d1p0mI2yXIwzk8bDkj6KsA4oRlws9Iw6r3gAcloubcLkcGrgbLqqd9wrwlaOScaYbQS+6fJGrLLeIR9PLvDqrxfohJFyi8ZJ0itmTKeLORURQ9WO0FfEkBKfRZr+8tKfRZru8mNFiSSSVjJsCssoMCuaFoyTiar2hZG0eOxUURkl45NZxcfsvNajbGWquWyuaP/G27LdDbM+ZUsmWMNFseCWRWuv2eyXVFVLZuWq8Jqa6YG4lkvz33fdamB7d1EZDJR7Zulzk4eds1heRFlZeHJdbN3a+pz3b9on4LBjZYKeJYl+5l393cFgA02J8Sk5RlK5WUhHiqIgZISpm/hESusCsHEai1wsstFWKpqkI2e6y6qoc7JiGEz2m+o4jkmospaRuTsuEJorIKkOAI9FJ9kqoZUFYGqcQCsjbmiwJNYpbyIfDkoiOyViRa3RalJGAFnQDP4o18lkhM2qJttDYrssEqbix9V59h1TmuwwSbLwW8b2Qyx0dWwKUZIKhC7JSf8l0HGw9rrpyqKdyIVkybM6vGYKnCVZXMu09FRTOSEWz6LO4o+p0WexNjRakkkkMvYFfGM1UwK+PVaMnkP64yO9vA2/Y9ncDhfez+i4ahJGbSQvUP1toN5kEo90vb62P0K8uo36Lz833Z7viNPAqN+ElwzCgYrHRE0ndVc8zRxUxNbDaHNFPN0Jg8oc1xBuAbXRLyto55LYNVnJc5XXJ3Rx4rcqic1ztUxxLrcB8lRIIlMFO553Ihc3u5/AcySsyumDCbEvAyLgOyTxsuvqtyDDxuHtSuDXO455u+GS8/xyoNw0ZAZ5LphiTVs5MmeSlSC4KjPeZ5tWlTVgfloeSwKTubzr75IDQMr55krShbvShg4Z73K3NTnjSLYs3Ls2qM3K0YYCXgBB0DMyeq3MMbeUFRaLWXTUm6AXCyAlkubDNdJtJBeLs/7c/OxXnddiRY97WuI9mbO3RnfxKOF9CjPVs3H1DYhd5A6IQVUkp7DTbmcvguYrKlzCC8BpOYLiXOt9Fs7Ob8zm70h3S4ML2+4Xd0kcrrf4JGH5EDUgnkiP8AVFhzXbbMVt7XWU/DXwO9jVDfilHYmGjuWuhzVuBQmKYxngbh3McFJqmbclOJ6fRuyRNrhAYeeyFoBdKOBlTq1kfePgNT6KuHaKJxsA/0/lcljshMpI1GSFmxeOBu9IQOnE+AU/zNM6Y+KpL+2elRytcMjcIIs3HW4HMLz3ZvbszVTGBu6w5XOpvlmvSqtvZvyIVoTUlaIZ/Hnhlxl7IT91Z7EfL3VnxrZFFpST2SQMKjVzNVVGrWapmTM2uwj91TSR+9beZ/kNPsvnyppzG8gi1iQfsvpwryP9R8CDJi9oyk7XQHO65vIhrkeh4Gbi+D6ZzGGy3Flm41lxKsoXFjs0TjFPvNuOS5T0WqlZfsef6Dv8z8gtd2ix9jmkRPB4PPxAW1JoqI5sv3ZnzNvdZ8zbaDoVqysWfUXBTTMpGJiJc6Ixg5bwc0HgR9FzcsEnFmfO4XX1DS7VoPiEFJR/7WhXjkaVEZYVJmFTUpvdxF+HT+VsUMFhYZX15nxKmKSyPpYAsynZuGJRCaeMALUwlnaCC3Vr4NDc3ULN+jcqot+Mg8QvLtosPIe4jIuHa6kd1y9gp4Lt9VyO02Db2Y14fZVi6IKno8vxhhna2Ud5rdyRnEW0KlsvLIxzt24B3CR1a4EfJas2G9o6sdxIHzHFEUGDvLspGi+tmku8uS6VlVEJePJM9hrp2VeGlxtvEH2ZOu+DZtvRYuH0colAe2xAGfMKWCvIawEGzGhrW2sBbiBxPVdRDZxudVCbU3ZSKcI0H0F7LSByQlKMlZXTbkbncmkrXSJPbo5uSjDpHOOeZXlm3En/cEX0ysvR6rEfZQue42JBsPFeQ4jMZJHP4klcsmuz3v4/E+Tb9aNvYKnMlXGB/cL+F19BzjsFeSfpDhd5jIR3Re/jovW6juny+a6PHXxb/Z538tlU89L0gWpd2UFGiqvQIaMLoPNRbdJKySADWK1qqarAmYZcua29o9+lcbXLCHeXFdKEPX04kY5h95pCUlao1GVOz55qorG6eCcmw4LcxjC3Mkc1wtYkLO/bhpA/LLzmqez3IzUlo16GAMabcbH4J5ClSk7hJ5/BNqtpnPWyl5QkjOaJlKCqJ7Is2kUvCElICd890NKSnZqqKpp7K6jmJ0B8VnlodM1rsm5XWjjNS6NgbDYcza6TY6s1L3A+q6PZqzsl5nQ4pKX7sgy5jLPqtw4t+3YXXNzoOJP0Sd2LhcaPYHtDGX5clzlfXxu0suKwP9QpmENkYHMJ6m3qtra2BhhbV0/ZFx7SPh2jkQtyZFYXH7eyUtHFL3hnwcMirqbBiO48+B+65zD685LqsKrb2WbNSjQVTUr2nM3XR4fGbZqijIcFrU8YVIo5pyC4MlDFW3icOdvmrYwq8Uk3Y3HlZUfRFdnB7XUjnjcGgGi5Cn2eeXd055WXp7i2UgjXJdBhmGMaA6wvqoRxcz0o+dLDFgux2EftoQCLOdm76LbqNPMKwBVVOnmF2xjSo8ic3OTk/YBWlUxqdac1BiARaE6SSADArAoBTCZhlgTpgnQBkY7gUdQMxZ3B/3XJRbASOd25GNbfUXJt4L0RKyxLHGW2UjmlHSZ5vtPgkdK2NrC4728XFx1ta2XDVcy52q7/8AUOHsRu5OLfUX+i86qH6rmyJKVI7vHk5R2D1tRYfJYlTOGgueckXWuubLExdpJaOGqn2zsSpE24qw6ZdSCiW1APALNbTBJgMZ5t4jl1C00vRm2XVQBN00TS48Sr20wdm03B4o2lpt1ILoHbSAG9ldSUXtwQfLonrX2aefBEYJJu7vghjtozpMM9k7MfyiMQxlz4vYtFmG29zNtAuixKASMy1suUmpC06JUJZHLsnSmwC2KOu3VkCNwFzkOZyQb8SA0DnDmMgir6Ho9LwbFxcC67agnDgvD8Nrr2c0nqF6PsviJICcJ06Zz5sWrR3sbUJihu0N1ufgpwzZXWhRsBbfnxXT2cLlRl0mEcRlotuNlhZTskqRgo9EpTcuxKmdXId5yutGTNnddyZiaTvKTEjZakmskgA4BTCg1WJmGTCdME6BCSSSQBmbRUHtoHs42u3/ACbmPt5rxutba4PBe7leabf4AY3GZg7Dz2re44/QqGeGrR1+Lkp8Wecy6oHEG3sVo1DbFCTtuFyWestg8TbqUkajT5FFPC0mYaM8Mew3jOX9p08uSm/E5B3m+maKupEg6piTM3/qQd3/AJEIinxVgPC3irHU7CoihjKNG7izVi2gitqfS6rnxqI6XceAA+qrhw6PoioqWMaAJaMNR9GU+F8xu/Jo0YNPPmVKWmFrWWlI++QVFSLBDYgDDY7b1ua7bZmUgrlqKD4lddgkFlh7Zuf1O7oX3AXTwts0DosDZ6mvmdB8SuiXdiWrPGyvdCSSSVSJF+ipkGStm0VUpyQaMl57SsYqnd5XMSNE7pJ7J0AGBTCg1TTMMsanUWqSBCSSSQAlVUwB7S1wBa4WLToQrUroGeV7V7BSMJfTAyM19n77fC/eHxXBzRlpLXAtcNWkEEeS9r2k2nbBdkdnScT7rfHmei85xWX2zi6TtOPvHVceWEU/ien4+adfJf6cjuZohjEY6jF7XseF9CqXRFmoUjp5pgz4OSo9itEEEIRzc0WCRGOIK5tG1xFsjzCTArIHaJthRaKNwTOhdotmnF2ounoMr+iVmORhR0thcoSpZvGy6s4S5+TWko2k2Jldmd1o1uTp5BKm+h/kjHtnNYfR6Ls9n8KdI4ADIau4BbeFbHRssXv3+jRYeZvcrqIIGsAa0AAcAr48D7kcmbyk9RGpoAxoa0ZBWpJgus4GOkkkgRCXRUzaK6XRUTnJBoyj3ir2KjirmJGiy6dMUkAGhSCi1STMMsapKAWfiOOwQ/6jxf8AsHad6BD0CVmoExXE1e3zdI4yernW+A+6x6rbqoPd3W9A2/xJWHliiywzfo9KlkDRckADUk2AXG7R7XixjgOuRl/+fuuLrseml/1Hud0Jy9FmvnJKnPLfRaGCns1C++pvxzKHlKHjkKd8ygy9UUz2OqClmI17Q+I80TI+6ClBSKIHe8XuDZTY6+uR58/somK+oREFMk0UTHZBfijqXDDlmrqWmstuigz4LNGZZKJ4bhhyC6Omwto1z8VRRNsteAqkYnJObYRBGG6CyOjzQjXIqN6siLISMsfkk2oe3jfxzVj80watGS2Ot5j0RUcgdosxzFKM2zC0pMTiaiSrhkuOoVqoSorl0QtQckVLohKo5INIzYzmr2KiNXtSGWJJWToA/9k="/>
          <p:cNvSpPr>
            <a:spLocks noGrp="1" noChangeAspect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6000" dirty="0" smtClean="0"/>
              <a:t>Děkuji za pozornost</a:t>
            </a:r>
            <a:br>
              <a:rPr lang="cs-CZ" sz="6000" dirty="0" smtClean="0"/>
            </a:br>
            <a:endParaRPr lang="cs-CZ" sz="6000" dirty="0"/>
          </a:p>
        </p:txBody>
      </p:sp>
      <p:sp>
        <p:nvSpPr>
          <p:cNvPr id="11270" name="AutoShape 6" descr="data:image/jpeg;base64,/9j/4AAQSkZJRgABAQAAAQABAAD/2wCEAAkGBxQSEhUUEhQUFRUUFhQUFA8WFRQVFRQVFRQWFhUUFBQYHCggGBolHBQUITEhJSkrLi4uFx8zODMsNygtLisBCgoKDg0OGhAQGiwkHRwsLCwsLCwsLCwsLCw0LCwsLCwsLCwsLCwsLCwsLCwsLCwsLCwsLCwsLCwsLCwsLCssK//AABEIANAA8wMBIgACEQEDEQH/xAAcAAABBQEBAQAAAAAAAAAAAAAEAAECAwUGBwj/xAA7EAABAwIDBQUHAwMDBQAAAAABAAIDBBEFITEGEkFRYSIycYGRE0KhscHR8AcU4SNScjNi8RUkU4LS/8QAGQEAAwEBAQAAAAAAAAAAAAAAAAEDAgQF/8QAJBEAAgICAgICAgMAAAAAAAAAAAECEQMhEjEEQSIyE1EFYdH/2gAMAwEAAhEDEQA/AOrZIblQeM1FqmXLFlCbWomnYqWwmyJp2lMVmlSx6LTiaqaSLshGNCZlsQan3VMBOSEWIZgVvFUscr0CZJRLk6omfmPzNIEX7ye6qY+4807XcEDLUwTOKiHfJAEiUzihp5bOASlnzI5AIsKCQ5PdDRv0VxegCxJM1OgQkkkkCEmk0TpEIGjKeiYwh5NUQxAycSerOSZmqjWnJAGYknCSB0csBkpwsUg3RFsYEjRYwZIqjju4XUKeHeRVPTG6Zlmm0KwBRa3RWBAhOdZVE3U5QqGlAFoRMZyQwVjDZAFxKEqNPDP0REjskG+QXtz08UMCcc4P/sL+akZbOJ5i4/PJY7pd27f7e03w4/RXPqrtB/tJafDn6EIsdGhLNdRdUgW/xPwIWFVVm457ebWEHyI+gT/ugbC/E+ht9krHxZpVs4JBHL7Jqmbt25kBYrqq2V+fojZJLytzyyKzZria8Tx2j5einE/j1+SBjkuD1JPx/wCESx2fgB9/zwWjLRotKdDwyIkBMxQkkkkAJOUyRQCMqTvFFRjJCv7xRUWiDQ7NVVWnJWs1Q9aUCQKAnThJBow4maXRZhCrhai2MQBCnbZa1K3JZ8bc0bHIUCYWUwcqwU4QItBVEgsVc1SdFcIAparGqvdtkqMQrmwsL3cBogAfFq3ctY6EZaX8EBV4i0NvcW49Lrhce2qdI47pBHhouelrXuNy4qMsiTo6YYLWzuq7HGtIIeDY5c/D5oOfaM7pA1On56BctC4DM68kVBIDdx8ByA6BTeRlfxJG7T4m6W9+Qbc9LHJaJmDWjecfRc5DXZHdytYb3vfxxREdXd1gNOZv5pc2Lgb0ZuN917aeKsZWdoHpb4LMFTv5Fx7Oudh59OikGtPvX6Wt/wAI5i4HTUNWC3X8/LI9st9OJ+f4FytOw8CUfS1bmG5zHPkqRyE5QOshdw46eHMoxqxKSvYQN0+J6rYgOSsiDVFgSSSTMiTO0Tpn6IBGS7U+KLiQg1RsaDQw1QtYUU4oGd1ygSGCSeySB7M+JiKYFVEEU0IBsi1qIYFBgVzGoETCkkGqYagB2q1qi1qeR4aCXGwAuTyQAPidYyGMvfkAvJdptqX1J3Gdlg0zzK1NttpTP/SjyZz4m3E/ZcnT0tsyufLk3SOrFi9sH9idE3sVo+yVbmqFnSA2tn8FJrjqdLadFc5iHmF/JMZbTyZ58fwI1hO84dQPLn8VlMfmOhWgJ97PiRY+I0PgUmJmk11hfm7tD6o2BmYzy581nUUwJz/n80WlBJkWaObm3r09EkZaNWJttdfyyOgYCLWWXFLexPIAjqOK2KF4Oq2ibRB9OWEPZ+eS6PB64PHhlYjihWQgjoVXC0xSAjunVVi+JGXyR0SSix1wpLoOcShKclNQl0QMym6+aOjQLB2kcxA2QmCBfqtCbis52qARYkkkihlEbUQ0KEbVeGoEJjVexqrjCIaECEwKwBO1qkckCGc4AZ5AcVwG1+0pfeOI2YNXcXHp0W1tTiO63d4n3eAA4u5novOJHb7yeHBRyzrSOjFC3bKNy5uVM5KyyaTIXXMzrKC9VukVNTKbZLOle7okUSNGSQc0I96AfMb5qPtkDSC3OzTsksbhCF6THp0FGzHOQNUXDOTa5zHHTLgsZs+iKinssi4nRwVB5+d1p0mI2yXIwzk8bDkj6KsA4oRlws9Iw6r3gAcloubcLkcGrgbLqqd9wrwlaOScaYbQS+6fJGrLLeIR9PLvDqrxfohJFyi8ZJ0itmTKeLORURQ9WO0FfEkBKfRZr+8tKfRZru8mNFiSSSVjJsCssoMCuaFoyTiar2hZG0eOxUURkl45NZxcfsvNajbGWquWyuaP/G27LdDbM+ZUsmWMNFseCWRWuv2eyXVFVLZuWq8Jqa6YG4lkvz33fdamB7d1EZDJR7Zulzk4eds1heRFlZeHJdbN3a+pz3b9on4LBjZYKeJYl+5l393cFgA02J8Sk5RlK5WUhHiqIgZISpm/hESusCsHEai1wsstFWKpqkI2e6y6qoc7JiGEz2m+o4jkmospaRuTsuEJorIKkOAI9FJ9kqoZUFYGqcQCsjbmiwJNYpbyIfDkoiOyViRa3RalJGAFnQDP4o18lkhM2qJttDYrssEqbix9V59h1TmuwwSbLwW8b2Qyx0dWwKUZIKhC7JSf8l0HGw9rrpyqKdyIVkybM6vGYKnCVZXMu09FRTOSEWz6LO4o+p0WexNjRakkkkMvYFfGM1UwK+PVaMnkP64yO9vA2/Y9ncDhfez+i4ahJGbSQvUP1toN5kEo90vb62P0K8uo36Lz833Z7viNPAqN+ElwzCgYrHRE0ndVc8zRxUxNbDaHNFPN0Jg8oc1xBuAbXRLyto55LYNVnJc5XXJ3Rx4rcqic1ztUxxLrcB8lRIIlMFO553Ihc3u5/AcySsyumDCbEvAyLgOyTxsuvqtyDDxuHtSuDXO455u+GS8/xyoNw0ZAZ5LphiTVs5MmeSlSC4KjPeZ5tWlTVgfloeSwKTubzr75IDQMr55krShbvShg4Z73K3NTnjSLYs3Ls2qM3K0YYCXgBB0DMyeq3MMbeUFRaLWXTUm6AXCyAlkubDNdJtJBeLs/7c/OxXnddiRY97WuI9mbO3RnfxKOF9CjPVs3H1DYhd5A6IQVUkp7DTbmcvguYrKlzCC8BpOYLiXOt9Fs7Ob8zm70h3S4ML2+4Xd0kcrrf4JGH5EDUgnkiP8AVFhzXbbMVt7XWU/DXwO9jVDfilHYmGjuWuhzVuBQmKYxngbh3McFJqmbclOJ6fRuyRNrhAYeeyFoBdKOBlTq1kfePgNT6KuHaKJxsA/0/lcljshMpI1GSFmxeOBu9IQOnE+AU/zNM6Y+KpL+2elRytcMjcIIs3HW4HMLz3ZvbszVTGBu6w5XOpvlmvSqtvZvyIVoTUlaIZ/Hnhlxl7IT91Z7EfL3VnxrZFFpST2SQMKjVzNVVGrWapmTM2uwj91TSR+9beZ/kNPsvnyppzG8gi1iQfsvpwryP9R8CDJi9oyk7XQHO65vIhrkeh4Gbi+D6ZzGGy3Flm41lxKsoXFjs0TjFPvNuOS5T0WqlZfsef6Dv8z8gtd2ix9jmkRPB4PPxAW1JoqI5sv3ZnzNvdZ8zbaDoVqysWfUXBTTMpGJiJc6Ixg5bwc0HgR9FzcsEnFmfO4XX1DS7VoPiEFJR/7WhXjkaVEZYVJmFTUpvdxF+HT+VsUMFhYZX15nxKmKSyPpYAsynZuGJRCaeMALUwlnaCC3Vr4NDc3ULN+jcqot+Mg8QvLtosPIe4jIuHa6kd1y9gp4Lt9VyO02Db2Y14fZVi6IKno8vxhhna2Ud5rdyRnEW0KlsvLIxzt24B3CR1a4EfJas2G9o6sdxIHzHFEUGDvLspGi+tmku8uS6VlVEJePJM9hrp2VeGlxtvEH2ZOu+DZtvRYuH0colAe2xAGfMKWCvIawEGzGhrW2sBbiBxPVdRDZxudVCbU3ZSKcI0H0F7LSByQlKMlZXTbkbncmkrXSJPbo5uSjDpHOOeZXlm3En/cEX0ysvR6rEfZQue42JBsPFeQ4jMZJHP4klcsmuz3v4/E+Tb9aNvYKnMlXGB/cL+F19BzjsFeSfpDhd5jIR3Re/jovW6juny+a6PHXxb/Z538tlU89L0gWpd2UFGiqvQIaMLoPNRbdJKySADWK1qqarAmYZcua29o9+lcbXLCHeXFdKEPX04kY5h95pCUlao1GVOz55qorG6eCcmw4LcxjC3Mkc1wtYkLO/bhpA/LLzmqez3IzUlo16GAMabcbH4J5ClSk7hJ5/BNqtpnPWyl5QkjOaJlKCqJ7Is2kUvCElICd890NKSnZqqKpp7K6jmJ0B8VnlodM1rsm5XWjjNS6NgbDYcza6TY6s1L3A+q6PZqzsl5nQ4pKX7sgy5jLPqtw4t+3YXXNzoOJP0Sd2LhcaPYHtDGX5clzlfXxu0suKwP9QpmENkYHMJ6m3qtra2BhhbV0/ZFx7SPh2jkQtyZFYXH7eyUtHFL3hnwcMirqbBiO48+B+65zD685LqsKrb2WbNSjQVTUr2nM3XR4fGbZqijIcFrU8YVIo5pyC4MlDFW3icOdvmrYwq8Uk3Y3HlZUfRFdnB7XUjnjcGgGi5Cn2eeXd055WXp7i2UgjXJdBhmGMaA6wvqoRxcz0o+dLDFgux2EftoQCLOdm76LbqNPMKwBVVOnmF2xjSo8ic3OTk/YBWlUxqdac1BiARaE6SSADArAoBTCZhlgTpgnQBkY7gUdQMxZ3B/3XJRbASOd25GNbfUXJt4L0RKyxLHGW2UjmlHSZ5vtPgkdK2NrC4728XFx1ta2XDVcy52q7/8AUOHsRu5OLfUX+i86qH6rmyJKVI7vHk5R2D1tRYfJYlTOGgueckXWuubLExdpJaOGqn2zsSpE24qw6ZdSCiW1APALNbTBJgMZ5t4jl1C00vRm2XVQBN00TS48Sr20wdm03B4o2lpt1ILoHbSAG9ldSUXtwQfLonrX2aefBEYJJu7vghjtozpMM9k7MfyiMQxlz4vYtFmG29zNtAuixKASMy1suUmpC06JUJZHLsnSmwC2KOu3VkCNwFzkOZyQb8SA0DnDmMgir6Ho9LwbFxcC67agnDgvD8Nrr2c0nqF6PsviJICcJ06Zz5sWrR3sbUJihu0N1ufgpwzZXWhRsBbfnxXT2cLlRl0mEcRlotuNlhZTskqRgo9EpTcuxKmdXId5yutGTNnddyZiaTvKTEjZakmskgA4BTCg1WJmGTCdME6BCSSSQBmbRUHtoHs42u3/ACbmPt5rxutba4PBe7leabf4AY3GZg7Dz2re44/QqGeGrR1+Lkp8Wecy6oHEG3sVo1DbFCTtuFyWestg8TbqUkajT5FFPC0mYaM8Mew3jOX9p08uSm/E5B3m+maKupEg6piTM3/qQd3/AJEIinxVgPC3irHU7CoihjKNG7izVi2gitqfS6rnxqI6XceAA+qrhw6PoioqWMaAJaMNR9GU+F8xu/Jo0YNPPmVKWmFrWWlI++QVFSLBDYgDDY7b1ua7bZmUgrlqKD4lddgkFlh7Zuf1O7oX3AXTwts0DosDZ6mvmdB8SuiXdiWrPGyvdCSSSVSJF+ipkGStm0VUpyQaMl57SsYqnd5XMSNE7pJ7J0AGBTCg1TTMMsanUWqSBCSSSQAlVUwB7S1wBa4WLToQrUroGeV7V7BSMJfTAyM19n77fC/eHxXBzRlpLXAtcNWkEEeS9r2k2nbBdkdnScT7rfHmei85xWX2zi6TtOPvHVceWEU/ien4+adfJf6cjuZohjEY6jF7XseF9CqXRFmoUjp5pgz4OSo9itEEEIRzc0WCRGOIK5tG1xFsjzCTArIHaJthRaKNwTOhdotmnF2ounoMr+iVmORhR0thcoSpZvGy6s4S5+TWko2k2Jldmd1o1uTp5BKm+h/kjHtnNYfR6Ls9n8KdI4ADIau4BbeFbHRssXv3+jRYeZvcrqIIGsAa0AAcAr48D7kcmbyk9RGpoAxoa0ZBWpJgus4GOkkkgRCXRUzaK6XRUTnJBoyj3ir2KjirmJGiy6dMUkAGhSCi1STMMsapKAWfiOOwQ/6jxf8AsHad6BD0CVmoExXE1e3zdI4yernW+A+6x6rbqoPd3W9A2/xJWHliiywzfo9KlkDRckADUk2AXG7R7XixjgOuRl/+fuuLrseml/1Hud0Jy9FmvnJKnPLfRaGCns1C++pvxzKHlKHjkKd8ygy9UUz2OqClmI17Q+I80TI+6ClBSKIHe8XuDZTY6+uR58/somK+oREFMk0UTHZBfijqXDDlmrqWmstuigz4LNGZZKJ4bhhyC6Omwto1z8VRRNsteAqkYnJObYRBGG6CyOjzQjXIqN6siLISMsfkk2oe3jfxzVj80watGS2Ot5j0RUcgdosxzFKM2zC0pMTiaiSrhkuOoVqoSorl0QtQckVLohKo5INIzYzmr2KiNXtSGWJJWToA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" name="Picture 4" descr="https://encrypted-tbn1.gstatic.com/images?q=tbn:ANd9GcQDRBPlY11TAs6qtoAE4Jt59r5EjQ5urfbQNV1W1sMXwQ51-KS_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99715">
            <a:off x="3760706" y="390821"/>
            <a:ext cx="3352509" cy="25191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67273170"/>
      </p:ext>
    </p:extLst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cs-CZ" sz="4000" dirty="0" smtClean="0"/>
              <a:t>Hlavní informace</a:t>
            </a:r>
            <a:endParaRPr lang="cs-CZ" sz="4000" dirty="0"/>
          </a:p>
        </p:txBody>
      </p:sp>
      <p:sp>
        <p:nvSpPr>
          <p:cNvPr id="6" name="Obdélník 5"/>
          <p:cNvSpPr/>
          <p:nvPr/>
        </p:nvSpPr>
        <p:spPr>
          <a:xfrm>
            <a:off x="0" y="2132857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/>
              <a:t>N</a:t>
            </a:r>
            <a:r>
              <a:rPr lang="cs-CZ" sz="2400" b="1" dirty="0" smtClean="0"/>
              <a:t>ejvyšší bod:</a:t>
            </a:r>
            <a:r>
              <a:rPr lang="cs-CZ" sz="2400" dirty="0" smtClean="0"/>
              <a:t>  vrch </a:t>
            </a:r>
            <a:r>
              <a:rPr lang="cs-CZ" sz="2400" dirty="0" err="1" smtClean="0"/>
              <a:t>Teleček</a:t>
            </a:r>
            <a:r>
              <a:rPr lang="cs-CZ" sz="2400" dirty="0" smtClean="0"/>
              <a:t> (399 m.n. m.)</a:t>
            </a:r>
          </a:p>
          <a:p>
            <a:r>
              <a:rPr lang="cs-CZ" sz="2400" b="1" dirty="0" smtClean="0"/>
              <a:t>Nejnižší bod:  </a:t>
            </a:r>
            <a:r>
              <a:rPr lang="cs-CZ" sz="2400" dirty="0" smtClean="0"/>
              <a:t>hladina Vltavy (177 m. n. m.)</a:t>
            </a:r>
          </a:p>
          <a:p>
            <a:r>
              <a:rPr lang="cs-CZ" sz="2400" b="1" dirty="0" smtClean="0"/>
              <a:t>Historická země: </a:t>
            </a:r>
            <a:r>
              <a:rPr lang="cs-CZ" sz="2400" dirty="0" smtClean="0"/>
              <a:t>Čechy</a:t>
            </a:r>
          </a:p>
          <a:p>
            <a:r>
              <a:rPr lang="cs-CZ" sz="2400" b="1" dirty="0" smtClean="0"/>
              <a:t>Počet obyvatel: </a:t>
            </a:r>
            <a:r>
              <a:rPr lang="cs-CZ" sz="2400" dirty="0" smtClean="0"/>
              <a:t>1 263 591</a:t>
            </a:r>
          </a:p>
          <a:p>
            <a:r>
              <a:rPr lang="cs-CZ" sz="2400" b="1" dirty="0" smtClean="0"/>
              <a:t>Primátor: </a:t>
            </a:r>
            <a:r>
              <a:rPr lang="cs-CZ" sz="2400" dirty="0" smtClean="0"/>
              <a:t>Tomáš Hudeček</a:t>
            </a:r>
          </a:p>
          <a:p>
            <a:r>
              <a:rPr lang="cs-CZ" sz="2400" b="1" dirty="0" smtClean="0"/>
              <a:t>Rozloha: </a:t>
            </a:r>
            <a:r>
              <a:rPr lang="cs-CZ" sz="2400" dirty="0" smtClean="0"/>
              <a:t>496 km²</a:t>
            </a:r>
          </a:p>
          <a:p>
            <a:r>
              <a:rPr lang="cs-CZ" sz="2400" b="1" dirty="0" smtClean="0"/>
              <a:t>PSČ:</a:t>
            </a:r>
            <a:r>
              <a:rPr lang="cs-CZ" sz="2400" dirty="0" smtClean="0"/>
              <a:t> 100 00–199 00</a:t>
            </a:r>
          </a:p>
          <a:p>
            <a:r>
              <a:rPr lang="cs-CZ" sz="2400" b="1" dirty="0" smtClean="0"/>
              <a:t>SPZ: </a:t>
            </a:r>
            <a:r>
              <a:rPr lang="cs-CZ" sz="2400" dirty="0" smtClean="0"/>
              <a:t>A</a:t>
            </a:r>
          </a:p>
          <a:p>
            <a:endParaRPr lang="cs-CZ" sz="2400" b="1" dirty="0" smtClean="0"/>
          </a:p>
          <a:p>
            <a:endParaRPr lang="cs-CZ" sz="2400" dirty="0" smtClean="0"/>
          </a:p>
          <a:p>
            <a:endParaRPr lang="cs-CZ" sz="2400" b="1" dirty="0" smtClean="0"/>
          </a:p>
          <a:p>
            <a:endParaRPr lang="cs-CZ" sz="2400" b="1" dirty="0" smtClean="0"/>
          </a:p>
          <a:p>
            <a:endParaRPr lang="cs-CZ" sz="2400" b="1" dirty="0" smtClean="0"/>
          </a:p>
          <a:p>
            <a:endParaRPr lang="cs-CZ" sz="2400" b="1" dirty="0" smtClean="0"/>
          </a:p>
          <a:p>
            <a:endParaRPr lang="cs-CZ" sz="2400" b="1" i="1" dirty="0" smtClean="0"/>
          </a:p>
          <a:p>
            <a:endParaRPr lang="cs-CZ" sz="2400" i="1" dirty="0" smtClean="0"/>
          </a:p>
          <a:p>
            <a:endParaRPr lang="cs-CZ" sz="2400" i="1" dirty="0" smtClean="0"/>
          </a:p>
          <a:p>
            <a:endParaRPr lang="cs-CZ" sz="2400" dirty="0"/>
          </a:p>
        </p:txBody>
      </p:sp>
      <p:pic>
        <p:nvPicPr>
          <p:cNvPr id="1028" name="Picture 4" descr="Praha na mapě českých krajů">
            <a:hlinkClick r:id="rId3" tooltip="Praha na mapě českých krajů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077072"/>
            <a:ext cx="4278244" cy="245286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custDataLst>
      <p:tags r:id="rId1"/>
    </p:custData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Karlův most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3200" b="1" dirty="0"/>
              <a:t>Karlův most</a:t>
            </a:r>
            <a:r>
              <a:rPr lang="cs-CZ" sz="3200" dirty="0"/>
              <a:t> je </a:t>
            </a:r>
            <a:r>
              <a:rPr lang="cs-CZ" dirty="0"/>
              <a:t>nejstarší stojící most přes řeku Vltavu </a:t>
            </a:r>
            <a:r>
              <a:rPr lang="cs-CZ" dirty="0" smtClean="0"/>
              <a:t>v Praze </a:t>
            </a:r>
            <a:r>
              <a:rPr lang="cs-CZ" dirty="0"/>
              <a:t>a druhý nejstarší dochovaný most v České </a:t>
            </a:r>
            <a:r>
              <a:rPr lang="cs-CZ" dirty="0" smtClean="0"/>
              <a:t>republice.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2615">
            <a:off x="2717925" y="3240514"/>
            <a:ext cx="4680520" cy="3015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2951046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dirty="0" smtClean="0"/>
              <a:t>Pražský hrad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 rot="900000">
            <a:off x="3433462" y="953717"/>
            <a:ext cx="4658735" cy="542972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dirty="0" smtClean="0"/>
              <a:t>Pražský hrad je nejvýznamnější český hrad v centru Prahy. Součástí hradu je katedrála svatého Víta</a:t>
            </a:r>
            <a:r>
              <a:rPr lang="cs-CZ" sz="2200" dirty="0" smtClean="0"/>
              <a:t>.</a:t>
            </a:r>
          </a:p>
          <a:p>
            <a:pPr>
              <a:buNone/>
            </a:pPr>
            <a:endParaRPr lang="cs-CZ" sz="2200" dirty="0"/>
          </a:p>
          <a:p>
            <a:pPr>
              <a:buNone/>
            </a:pPr>
            <a:endParaRPr lang="cs-CZ" sz="2200" dirty="0" smtClean="0"/>
          </a:p>
          <a:p>
            <a:pPr>
              <a:buNone/>
            </a:pPr>
            <a:endParaRPr lang="cs-CZ" sz="2200" dirty="0"/>
          </a:p>
          <a:p>
            <a:pPr>
              <a:buNone/>
            </a:pPr>
            <a:endParaRPr lang="cs-CZ" sz="2200" dirty="0" smtClean="0"/>
          </a:p>
          <a:p>
            <a:pPr>
              <a:buNone/>
            </a:pPr>
            <a:endParaRPr lang="cs-CZ" sz="2200" dirty="0"/>
          </a:p>
          <a:p>
            <a:pPr>
              <a:buNone/>
            </a:pPr>
            <a:endParaRPr lang="cs-CZ" sz="2200" dirty="0" smtClean="0"/>
          </a:p>
          <a:p>
            <a:pPr>
              <a:buNone/>
            </a:pPr>
            <a:endParaRPr lang="cs-CZ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4137">
            <a:off x="2798280" y="3153036"/>
            <a:ext cx="4997981" cy="2888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dirty="0" smtClean="0"/>
              <a:t>Národní divadlo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b="1" dirty="0" smtClean="0"/>
              <a:t>Národní divadlo</a:t>
            </a:r>
            <a:r>
              <a:rPr lang="cs-CZ" dirty="0" smtClean="0"/>
              <a:t> v Praze patří mezi nejznámější divadla v České republice. Mezi jevištěm a hledištěm jsou 3. Jsou tu také 3 nástropní malby.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7774">
            <a:off x="2619629" y="3547159"/>
            <a:ext cx="4157614" cy="268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Průmysly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>
                <a:effectLst/>
              </a:rPr>
              <a:t>-výroba </a:t>
            </a:r>
            <a:r>
              <a:rPr lang="cs-CZ" dirty="0">
                <a:effectLst/>
              </a:rPr>
              <a:t>strojů a zařízení</a:t>
            </a:r>
          </a:p>
          <a:p>
            <a:pPr marL="0" indent="0">
              <a:buNone/>
            </a:pPr>
            <a:r>
              <a:rPr lang="cs-CZ" dirty="0" smtClean="0">
                <a:effectLst/>
              </a:rPr>
              <a:t>-průmysl </a:t>
            </a:r>
            <a:r>
              <a:rPr lang="cs-CZ" dirty="0">
                <a:effectLst/>
              </a:rPr>
              <a:t>výrobků ze </a:t>
            </a:r>
            <a:r>
              <a:rPr lang="cs-CZ" dirty="0" smtClean="0">
                <a:effectLst/>
              </a:rPr>
              <a:t>skla </a:t>
            </a:r>
            <a:r>
              <a:rPr lang="cs-CZ" dirty="0">
                <a:effectLst/>
              </a:rPr>
              <a:t>keramiky a </a:t>
            </a:r>
            <a:r>
              <a:rPr lang="cs-CZ" dirty="0" smtClean="0">
                <a:effectLst/>
              </a:rPr>
              <a:t>porcelánu</a:t>
            </a:r>
            <a:endParaRPr lang="cs-CZ" dirty="0">
              <a:effectLst/>
            </a:endParaRPr>
          </a:p>
          <a:p>
            <a:pPr marL="0" indent="0">
              <a:buNone/>
            </a:pPr>
            <a:r>
              <a:rPr lang="cs-CZ" dirty="0" smtClean="0">
                <a:effectLst/>
              </a:rPr>
              <a:t>-výroba dopravních prostředků</a:t>
            </a:r>
          </a:p>
          <a:p>
            <a:pPr marL="0" indent="0">
              <a:buNone/>
            </a:pPr>
            <a:endParaRPr lang="cs-CZ" dirty="0">
              <a:effectLst/>
            </a:endParaRPr>
          </a:p>
          <a:p>
            <a:pPr marL="0" indent="0">
              <a:buNone/>
            </a:pPr>
            <a:endParaRPr lang="cs-CZ" dirty="0" smtClean="0">
              <a:effectLst/>
            </a:endParaRPr>
          </a:p>
          <a:p>
            <a:pPr marL="0" indent="0">
              <a:buNone/>
            </a:pPr>
            <a:endParaRPr lang="cs-CZ" dirty="0">
              <a:effectLst/>
            </a:endParaRPr>
          </a:p>
          <a:p>
            <a:pPr marL="0" indent="0">
              <a:buNone/>
            </a:pPr>
            <a:endParaRPr lang="cs-CZ" dirty="0">
              <a:effectLst/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3208">
            <a:off x="3211119" y="3639875"/>
            <a:ext cx="4402727" cy="238180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90542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Vodstvo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Protéká řeka Vltava, Praha má 30+</a:t>
            </a:r>
            <a:r>
              <a:rPr lang="cs-CZ" dirty="0"/>
              <a:t> </a:t>
            </a:r>
            <a:r>
              <a:rPr lang="cs-CZ" dirty="0" smtClean="0"/>
              <a:t>rybníků. Na to,  že je kraj Praha malý má hodně rybníků.</a:t>
            </a:r>
          </a:p>
          <a:p>
            <a:pPr marL="0" indent="0">
              <a:buNone/>
            </a:pPr>
            <a:endParaRPr lang="cs-CZ" sz="2200" dirty="0"/>
          </a:p>
          <a:p>
            <a:pPr marL="0" indent="0">
              <a:buNone/>
            </a:pPr>
            <a:endParaRPr lang="cs-CZ" sz="2200" dirty="0" smtClean="0"/>
          </a:p>
          <a:p>
            <a:pPr marL="0" indent="0">
              <a:buNone/>
            </a:pPr>
            <a:endParaRPr lang="cs-CZ" sz="2200" dirty="0"/>
          </a:p>
          <a:p>
            <a:pPr marL="0" indent="0">
              <a:buNone/>
            </a:pPr>
            <a:endParaRPr lang="cs-CZ" sz="2200" dirty="0" smtClean="0"/>
          </a:p>
          <a:p>
            <a:pPr marL="0" indent="0">
              <a:buNone/>
            </a:pPr>
            <a:endParaRPr lang="cs-CZ" sz="2200" dirty="0"/>
          </a:p>
          <a:p>
            <a:pPr marL="0" indent="0">
              <a:buNone/>
            </a:pPr>
            <a:endParaRPr lang="cs-CZ" sz="2200" dirty="0" smtClean="0"/>
          </a:p>
          <a:p>
            <a:pPr marL="0" indent="0">
              <a:buNone/>
            </a:pPr>
            <a:endParaRPr lang="cs-CZ" sz="22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8735">
            <a:off x="3573634" y="2855079"/>
            <a:ext cx="3763119" cy="281870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989704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2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Sport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effectLst/>
              </a:rPr>
              <a:t>Praha je sídlem významných fotbalových </a:t>
            </a:r>
            <a:r>
              <a:rPr lang="cs-CZ" dirty="0" smtClean="0">
                <a:effectLst/>
              </a:rPr>
              <a:t>týmů např. </a:t>
            </a:r>
            <a:r>
              <a:rPr lang="cs-CZ" dirty="0">
                <a:effectLst/>
              </a:rPr>
              <a:t>AC Sparta </a:t>
            </a:r>
            <a:r>
              <a:rPr lang="cs-CZ" dirty="0" smtClean="0">
                <a:effectLst/>
              </a:rPr>
              <a:t>Praha a </a:t>
            </a:r>
            <a:r>
              <a:rPr lang="cs-CZ" dirty="0">
                <a:effectLst/>
              </a:rPr>
              <a:t>SK Slavia </a:t>
            </a:r>
            <a:r>
              <a:rPr lang="cs-CZ" dirty="0" smtClean="0">
                <a:effectLst/>
              </a:rPr>
              <a:t>Praha.</a:t>
            </a:r>
          </a:p>
          <a:p>
            <a:pPr marL="0" indent="0">
              <a:buNone/>
            </a:pPr>
            <a:endParaRPr lang="cs-CZ" dirty="0">
              <a:effectLst/>
            </a:endParaRPr>
          </a:p>
          <a:p>
            <a:pPr marL="0" indent="0">
              <a:buNone/>
            </a:pPr>
            <a:endParaRPr lang="cs-CZ" dirty="0" smtClean="0">
              <a:effectLst/>
            </a:endParaRPr>
          </a:p>
          <a:p>
            <a:pPr marL="0" indent="0">
              <a:buNone/>
            </a:pPr>
            <a:endParaRPr lang="cs-CZ" dirty="0">
              <a:effectLst/>
            </a:endParaRPr>
          </a:p>
          <a:p>
            <a:pPr marL="0" indent="0">
              <a:buNone/>
            </a:pPr>
            <a:endParaRPr lang="cs-CZ" dirty="0" smtClean="0">
              <a:effectLst/>
            </a:endParaRPr>
          </a:p>
          <a:p>
            <a:pPr marL="0" indent="0">
              <a:buNone/>
            </a:pPr>
            <a:endParaRPr lang="cs-CZ" dirty="0">
              <a:effectLst/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4642">
            <a:off x="3510436" y="2795983"/>
            <a:ext cx="3816424" cy="286231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748283"/>
      </p:ext>
    </p:ext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Používáme mozek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 rot="900000">
            <a:off x="3493537" y="921041"/>
            <a:ext cx="4658735" cy="5077623"/>
          </a:xfrm>
          <a:noFill/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cs-CZ" sz="3200" dirty="0"/>
              <a:t>N</a:t>
            </a:r>
            <a:r>
              <a:rPr lang="cs-CZ" sz="3200" dirty="0" smtClean="0"/>
              <a:t>ejvyšší bod:</a:t>
            </a:r>
          </a:p>
          <a:p>
            <a:pPr marL="0" indent="0">
              <a:buNone/>
            </a:pPr>
            <a:r>
              <a:rPr lang="cs-CZ" dirty="0" smtClean="0"/>
              <a:t>a) vrch </a:t>
            </a:r>
            <a:r>
              <a:rPr lang="cs-CZ" dirty="0" err="1" smtClean="0"/>
              <a:t>Trakov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b) vrch </a:t>
            </a:r>
            <a:r>
              <a:rPr lang="cs-CZ" dirty="0"/>
              <a:t>T</a:t>
            </a:r>
            <a:r>
              <a:rPr lang="cs-CZ" dirty="0" smtClean="0"/>
              <a:t>eleček</a:t>
            </a:r>
          </a:p>
          <a:p>
            <a:pPr marL="0" indent="0">
              <a:buNone/>
            </a:pPr>
            <a:r>
              <a:rPr lang="cs-CZ" dirty="0" smtClean="0"/>
              <a:t>c) vrch Telek</a:t>
            </a:r>
          </a:p>
          <a:p>
            <a:pPr marL="0" indent="0">
              <a:buNone/>
            </a:pPr>
            <a:r>
              <a:rPr lang="cs-CZ" dirty="0" smtClean="0"/>
              <a:t>d) vrch </a:t>
            </a:r>
            <a:r>
              <a:rPr lang="cs-CZ" dirty="0" err="1" smtClean="0"/>
              <a:t>Toubek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e) vrch Trakař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3074" name="Picture 2" descr="https://encrypted-tbn2.gstatic.com/images?q=tbn:ANd9GcS36wWOTMJXEsFGRRd6X1Pt6P19vm-9Qu5vmxtsvjadaWhHKlEnD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935209">
            <a:off x="2715216" y="3912808"/>
            <a:ext cx="1800076" cy="2505076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 flipH="1">
            <a:off x="4427984" y="6021288"/>
            <a:ext cx="4716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err="1" smtClean="0"/>
              <a:t>Houmrův</a:t>
            </a:r>
            <a:r>
              <a:rPr lang="cs-CZ" sz="3200" b="1" dirty="0" smtClean="0"/>
              <a:t> mozek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233351198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1"/>
</p:tagLst>
</file>

<file path=ppt/theme/theme1.xml><?xml version="1.0" encoding="utf-8"?>
<a:theme xmlns:a="http://schemas.openxmlformats.org/drawingml/2006/main" name="Kilter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Pořádek</Template>
  <TotalTime>870</TotalTime>
  <Words>321</Words>
  <Application>Microsoft Office PowerPoint</Application>
  <PresentationFormat>Předvádění na obrazovce (4:3)</PresentationFormat>
  <Paragraphs>96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Calibri</vt:lpstr>
      <vt:lpstr>Rockwell</vt:lpstr>
      <vt:lpstr>Wingdings</vt:lpstr>
      <vt:lpstr>Kilter</vt:lpstr>
      <vt:lpstr>Prezentace aplikace PowerPoint</vt:lpstr>
      <vt:lpstr>Hlavní informace</vt:lpstr>
      <vt:lpstr>Karlův most</vt:lpstr>
      <vt:lpstr>Pražský hrad</vt:lpstr>
      <vt:lpstr>Národní divadlo</vt:lpstr>
      <vt:lpstr>Průmysly</vt:lpstr>
      <vt:lpstr>Vodstvo</vt:lpstr>
      <vt:lpstr>Sport</vt:lpstr>
      <vt:lpstr>Používáme mozek</vt:lpstr>
      <vt:lpstr> </vt:lpstr>
      <vt:lpstr>Prezentace aplikace PowerPoint</vt:lpstr>
      <vt:lpstr>Prezentace aplikace PowerPoint</vt:lpstr>
      <vt:lpstr>Pozvání</vt:lpstr>
      <vt:lpstr>Použitá literatura: </vt:lpstr>
      <vt:lpstr>Děkuji za pozornost 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ELEKTRO</dc:creator>
  <cp:lastModifiedBy>Uživatel</cp:lastModifiedBy>
  <cp:revision>95</cp:revision>
  <dcterms:created xsi:type="dcterms:W3CDTF">2014-10-05T13:45:34Z</dcterms:created>
  <dcterms:modified xsi:type="dcterms:W3CDTF">2014-10-31T08:40:49Z</dcterms:modified>
</cp:coreProperties>
</file>