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FC691C-70E0-47B6-B56D-EF39C388EE38}" type="datetimeFigureOut">
              <a:rPr lang="cs-CZ" smtClean="0"/>
              <a:t>5.12.2014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16A3C6-667F-4631-9787-09FBE801992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36649" y="260648"/>
            <a:ext cx="6512511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Počasí  a  podnebí 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259632" y="1556792"/>
            <a:ext cx="6400800" cy="352839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2800" dirty="0" smtClean="0"/>
              <a:t>Vypracovala: Barbora </a:t>
            </a:r>
            <a:r>
              <a:rPr lang="cs-CZ" sz="2800" dirty="0" err="1" smtClean="0"/>
              <a:t>Kondvárová</a:t>
            </a:r>
            <a:endParaRPr lang="cs-CZ" sz="28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772816"/>
            <a:ext cx="27214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9523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8352928" cy="4824536"/>
          </a:xfrm>
        </p:spPr>
        <p:txBody>
          <a:bodyPr/>
          <a:lstStyle/>
          <a:p>
            <a:r>
              <a:rPr lang="cs-CZ" dirty="0" smtClean="0"/>
              <a:t>Mírný pás leží za?</a:t>
            </a:r>
          </a:p>
          <a:p>
            <a:pPr marL="502920" indent="-457200">
              <a:buAutoNum type="alphaLcParenR"/>
            </a:pPr>
            <a:r>
              <a:rPr lang="cs-CZ" dirty="0" smtClean="0"/>
              <a:t>Mezi subtropickým a tropickým pásem .</a:t>
            </a:r>
          </a:p>
          <a:p>
            <a:pPr marL="502920" indent="-457200">
              <a:buAutoNum type="alphaLcParenR"/>
            </a:pPr>
            <a:r>
              <a:rPr lang="cs-CZ" dirty="0" smtClean="0"/>
              <a:t>Mezi subtropickým a mírným pásem.</a:t>
            </a:r>
          </a:p>
          <a:p>
            <a:pPr marL="502920" indent="-457200">
              <a:buAutoNum type="alphaLcParenR"/>
            </a:pPr>
            <a:r>
              <a:rPr lang="cs-CZ" dirty="0" smtClean="0"/>
              <a:t>Mezi polárním a subtropickým pásem.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smtClean="0"/>
              <a:t>Co znamená když je jasno?</a:t>
            </a:r>
          </a:p>
          <a:p>
            <a:pPr marL="502920" indent="-457200">
              <a:buAutoNum type="alphaLcParenR"/>
            </a:pPr>
            <a:r>
              <a:rPr lang="cs-CZ" dirty="0" smtClean="0"/>
              <a:t>Že prší.</a:t>
            </a:r>
          </a:p>
          <a:p>
            <a:pPr marL="502920" indent="-457200">
              <a:buAutoNum type="alphaLcParenR"/>
            </a:pPr>
            <a:r>
              <a:rPr lang="cs-CZ" dirty="0" smtClean="0"/>
              <a:t>Že svítí slunce.</a:t>
            </a:r>
          </a:p>
          <a:p>
            <a:pPr marL="502920" indent="-457200">
              <a:buAutoNum type="alphaLcParenR"/>
            </a:pPr>
            <a:r>
              <a:rPr lang="cs-CZ" dirty="0" smtClean="0"/>
              <a:t>Že sněží.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2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547664" y="4653136"/>
            <a:ext cx="6400800" cy="12241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cs-CZ" dirty="0" smtClean="0"/>
              <a:t>Mým zdrojem byla máma a wikipedie.</a:t>
            </a:r>
            <a:endParaRPr lang="cs-CZ" dirty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Děkuji za pozornost.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186308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Počasí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280920" cy="4392488"/>
          </a:xfrm>
        </p:spPr>
        <p:txBody>
          <a:bodyPr/>
          <a:lstStyle/>
          <a:p>
            <a:r>
              <a:rPr lang="cs-CZ" dirty="0" smtClean="0"/>
              <a:t>Zataženo-(Znamená to že mraky jsou tmavé a slunce nesvítí).</a:t>
            </a:r>
          </a:p>
          <a:p>
            <a:r>
              <a:rPr lang="cs-CZ" dirty="0" smtClean="0"/>
              <a:t>Oblačno-(Oblačno je když jsou mraky bledé a slunce také nesvítí).</a:t>
            </a:r>
          </a:p>
          <a:p>
            <a:r>
              <a:rPr lang="cs-CZ" dirty="0" smtClean="0"/>
              <a:t>Jasno-(Jasno znamená že slunce svítí celé).</a:t>
            </a:r>
          </a:p>
          <a:p>
            <a:r>
              <a:rPr lang="cs-CZ" dirty="0" smtClean="0"/>
              <a:t>Polojasno-(Polojasno je když svítí slunce ale ne celé).</a:t>
            </a:r>
          </a:p>
          <a:p>
            <a:r>
              <a:rPr lang="cs-CZ" dirty="0" smtClean="0"/>
              <a:t>Deštivo-(Deštivo je když prší).</a:t>
            </a:r>
          </a:p>
          <a:p>
            <a:r>
              <a:rPr lang="cs-CZ" dirty="0" smtClean="0"/>
              <a:t>Sníh-( Sníh to sněží).</a:t>
            </a:r>
          </a:p>
          <a:p>
            <a:r>
              <a:rPr lang="cs-CZ" dirty="0" smtClean="0"/>
              <a:t>Srážky-(A srážky to znamená že je bouřka).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Tabulka   počasí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200800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77519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5076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812"/>
            <a:ext cx="1800200" cy="14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 descr="data:image/jpeg;base64,/9j/4AAQSkZJRgABAQAAAQABAAD/2wCEAAkGBxQSEhQTEhMUFBAUFBQUFRUXFBQVFhUVFBQWFxQUFRQYHCggGBolHBQUITEhJSkrLi4uFx8zODMsNygtLisBCgoKDg0OGhAQGywmICQsLCwsLCwsLCwsLCwsLCwsLCwsLCwsLCwsLCwsLC8sLCwsLCwsLCwsLCwsLCwsNCwsLP/AABEIAMwAzAMBIgACEQEDEQH/xAAcAAACAwEBAQEAAAAAAAAAAAAABQMEBgIBBwj/xAA8EAABAwIEAwUGBgAEBwAAAAABAAIDBBEFEiExQVFhBhMicYEykaGxwdEUI0JS4fAzYnKSBxUWgrKz8f/EABoBAAMBAQEBAAAAAAAAAAAAAAABAgMEBQb/xAApEQACAgICAQMDBAMAAAAAAAAAAQIRAyESMQQTQVEiYYEUcdHhBbHB/9oADAMBAAIRAxEAPwD7ihCEACELy6APV4VzmXhcockOj3MvcyXV0+VzHcLlp8j/APFO6a3kudeQuTXwaem6TJZpg0X6tHvIH1UgclOKy+Ef6h8NVbE+gPP6rOPlJzcfiv8ApTxfSmXMyGuS+uq8jCRvsPMqel0a0cgPktY5058US8bUbLaFwHL0OXQpGdHSEIVCBCEIAEIQgAQhCABCEIAEIQgAQhCABcOK5nkyi+tuNvmomzhwuCCOixnkS0UovsrYg4ttI3ho4c2/wvW1Ic27eXx5FcTzi+U8Rp15pa0ljiBty5ryPI8l452un39mdkMfKO+y1VSZ2f3TmFEZfyyDuP6FyyIkm2xUgpRxXC3kyS5L4pmv0xVEVTMHAaj3roz3yAHiD7lIYQq8tOEnHIm5X2NOL0e1T87gOAI/lMG1PiDRyueg4JG8uYbj7hdwV1r/ALz/AHRGLyXCTcvcqWHktDetrstmM1kdoP8ALfiVdp7MaATtxJ3PErPUz8pMh9rW1/iVep2h4zPJ12H8L1fEzub5S9+l9jlzw4rivz+41FdHtnCnZIDsQfJJpZYgQ3Ldx2aN/Pp5rl0eU5o3ZXcuBXqQkpdHHJNdj1Cp4fW94LHR43H1VxWAIQhAAhCEACEIQAIQhAAvCvVDPMGi5vboCfkplKlbGlZ68pJW0xaS+O4/cBseqYCtY72XtPqFSqS4G7Tccj9CvK8ucZR/g6sKlF/yVXVOcWcNeYUsEV9Sq0RzOvayvtK8jG+T5SdnVPWkStC6yrlrkSyWFyuhZE9I53o5e1V5CpGtc7U6DkuhDbXiuheJKW26I9auisKQu30CilwYc/gnELdFxUSrq/TYqriJZZ32IHxFpGfVo2/levrHvOVml/f7+CuzvuoBE22g153Wf6NX9Do1WetyVlmjphGObj7TuJ/hWu6ulFPU5HWe7TgTwVl2Lx7B4J5C5+S78K9NcTknc3fZI6kOa7Xlh5jlyXD6uaE3z943iDv6IfUqOanL26brsRgaKhqmysD27H4HiFYWQwyknaCGzBjb3ta+qsuxSenN5bSxcXAWcOqTiUpfJpkKKnqGyND2G7XC4KlUlAhCEACEIQAKN67Kjkcs5vQ0Kq7D2PubWdzH1SieB0fHTmE5rJozo5zf91j8EixB7beFxdrtuvnfP4q2j1PG5vT6J6RytscldHIrveWF+QXlxncUjTJGmWn1QbpueS8cSSC6wtw31WcbXHPbnv8AZNWzL6Lx/EjjSk+zyp5HJ0MxMuhOlhmXjZ11tkDUTqvNIqTp1A+sF0jRE8j15Tm56Kq+dSwSAea1xwcmEppImmhbcEgIc1pFso9yhkmUYnXXHGkYObZXBc15aNRuPsmkdaAErFZkkDtCm9XQNljzs9RyVkfsKJ8Q1R+LLgb7HhzSme7XWK8dVWCqibGeGiSOO0dUY23JDfDp0VzDO1UsUgjqS10btGyAWt5rHmouSoptbAk5b69OoS4hyo+2Ar1fOaLtLNTZczxNBo3hmaNhqvoFLUNkY17TdrgCPVZNUaqSZMhCEijwqnV0LJPbaD71dUbllkipKmVGTTtCGfBYhtdv/d90nxCFrQMr82vT5haXEZI2i8hbbhf6Dis3iFYx4LWMAHO1j6BfPedjik1Gj1vFnklt2yvDJZXmSXHnolEb1YZIvDXJOkdeSC9xXXMLH36q7S11wr7Kcy6Bpd9FI3s24fp+IX13j+vLGucGn+DwckYKT4srSVOi4jnuoauifHo4EW+KotnI2XpY/HVXI5pzd6HbVRq4SDcFRMq+a7/F9Vr6MPgnmwgcdyvXVeu6M9xtoqNRSPOrQVcYqKpCk29l01g5rmSrFlUpcHleeIV+Ls28nxOsPNPQbF0k1ytr2eJbDrxSykwBjTdxunEkga2w2CmTsqKozfaumsS9u2/3WMmrrr6UaYTXYeOqX1HYJhHhtf3Kk0uyXFvowkUinZIp8XwR9OTobD+6JIapX2Z9DepcMp+PknPZ7tU+nytziSnvYji3y5LEzVZIsvKJpuAOKTjaGpO9H6IhlD2hzTdrgCPIqRLuz0LmU0TXe0GC/wBkxXMdQKCpY4izXZTztc+l1OvCFMlaGnQifgMZOZ5fI7m532sqlRCxnhjjzO6C4Hm4rRyBIMdxRsPhbYyEbft6n7LyvJwRS1/Z3Ycs5um7/wBGarYTG+xtrrpwvwU+HwGRwHDj5L3DqF9Qbk+G+rjzTl1E2AWDrk6J+D/i/SyepOvsvgXl+askOEPyy/DUNjGVgHmvfx7uYSx0tgoPxK9rieZyGlXIJdHAEKuzBItyCo6eS5V4zIHdlSpwGJ212qCHs1GNS4lMRKunS6IthSPI6aNosGi3XVe2aNgAPJU3zqM1KKFZPK+yiMyhfNdQOenQrLhnUMsyqPkUZlVUKy5FMQdCmNNVO/cUgEytw1NkmgTLWOZZGEO9obFZjA+xAqHF5eGx31A356ck3r57rnC6yWIOEZHiIOovty96NpaC03suV/8Aw8p327suYQLH9V+qmwXsLDA4OcTIRsNh/Kgj7SzMP5gDh5AfJafDMRZO3M3cbjkofJItcWy5ZeoQoNAXhXqjnNmlAFeqc4izCGk6ZrXt1A4lIcawpscD3NBdISC57jdx9eHonkOpC4xSqY1paRmLhbLzvpryWcsS5KXwUsj4uKemfPKbFXNAYDYcbbkq/BVE8SfVcdpcDENnNI8V/DxFtz5deqU0dXl3XXGSktHJJOPY+qKhVPxCq/iQeKCVVCsa0dZqrhqlnGy2V2GdJoakO4plOZdEoZOpRUKaK5HtTKl0lUp6p2l0nncVaRDYzZVrr8QkYnspG1SdE8hs6oVeSVUnVKhfUIofIuunXH4o80vdOvO8ToVl6SpPNXaGcpPELlMYDZJghpO8OC67MVRjnDb6OOU+uyUOqNVJI8AA31CTWik92fU0JH2UxAyxkONy22vMG/2Txc7VHSnasF4QvUJDKNfO2CNz7a8BzPALGRVT3SBz9XOewn/cLDyWwxmlMjRbWxvZLKfCryNNvC0hxJHJaRSqzKbfJJDqoo2PzZhfM3KfLkOSx+Jdi3XJicCN7HQrXOlueis20WauPRo0pdnxyWN0biCLELttSvpGI4HBUEu/UNCW8+vVUoOxsQNySRyWqyqtmLxP2Pnss5B6KWGr6rbY92Sa9t4RZw/TffqCViqjApWGxaR6K45FIiUGi5HVKdtSqtHgUz9mOPouJoHRmxvcbp2hUyxLVFRteDuqL5uYXUcioRNVwaXCWPJCcx0sjwSGkgb2Gyoz055ITBoqtkKkY269bAeRTahwCaUXaw266IckJRYuECC0BMn4HO3Qxu9ytUfZWeQ6tyjmdEuaK4MStnAXjqs8lsf+hOUg9xV6HsXCG2cSXcxpb0UeoivTkYBsvJM6LCpprZWEt58FroOx0TTcuJHK1k9aGQsAFmtGgHEn6lJ5PgqOP5KfZ/C+4jsfaNr+nD4pqvAvVi3ZslQIQhAwVZlW1zyxupANzwHCyixiRzYnZPaOgPK/FKOy8DmOffYAD1Jv9FSjqyXLdDkQEHX2RqlGJ4yHOMcZ8I0c4cT+0fdWe0laWMyt9p2nkOJWPjYWqlG9kSlWjd4G0CFhH6hmPmdVckfYXVHAjanjv+1T1JuPJRWzT2OJatrAXPNgP7YKSjm7xgdYWN7cdL2+iz+NUz5HDcNAuOpTzB4CyFjTvbX1JP1TcaVkxlbommfbQKjU4TFPfO3xfuGhVmpBBuqRxLURx2Li4NJ4A6kjqbAn0RQ39xXP2KaT4X2HUKaj7GxtN3uLvIWWmC8c6yOTDhEgjhjhZYANYN/5VOOignBcYha5ANrE23OiQY3izpJMo/wmnT/MeZWh7POvA09X/wDschpoSabo4fhtNCMxjaPPW54AAphSPzMa4CwIuB0O3wWd7Rxvkk3OVgFhzJ3K0GHxlsUbTuGNB9AENOrYRabaRYSHHsa7s92z2rXc7lyA6p8klVgud5cbWc65PG3JEa9xyb9hxELADoPkq9dXtiGp14AbqPFsQbBGXHfYDmeAWNkrnPzuebuIPoP2johKwcqN1SylzA5wsSL25X4LL1FRJLUNOuTO1rRyAdv5my0Zl0AG1gvKWjYDmtre4+6apCdvouoQhQWCEIQBDUuFrHW6rRADQABSVe45LiLVypdEvsoY1T3c0na1kvmor2A3K1TrHQ28lx3DRsBfyVLJSoiWK3ZUhGVoaNmgD3K1TqhNUtYPEdSbAcSTyCY07dFLLRJlXqrVFY1ha3d7iAB5m1yrCkoQdqMUMbe7Z7btz+0fdJcEl/OhHJ5+LHD6q7XUxfK8nmjB6H89p4NufgQPmtuNRsw53KjVSvsLqlNdwIG5BVuoZcaKGnjN7ngs0bMzZw3S1vFy6rS4bT93G1nIa+Z1Kmle1oLnWAG5UdHUd43MBZtyB1sbX+acpWRCCiyZzAeAJVavrmxC5Op0A4n+FbWKxdj5JXPN7AlrRyASjHkOcuKNZQzl0Ye63iGbTkdvgue9uVFh8ZFPGDuGBdQi58kUMz2PXlkt+lu3mlUlIdhx09+i1lXh5zlwFweHFcU2GkvDnCwBvYrVOPExcZORb7ojhvZXY22Fl0F6sWzdIEIQkMEIQgDl7Ad0pxXEWwANbbvHbDl1KaTyZWl3IXWCqmPkeZDuflwCuMbInKjT9nn5+8eTd2YNueQaD83FMcQrGxMc92wG3M8AlXZFp7t5PGT5NaPou+0UJfkH6fqirlQcqjYkoawzTsc/cvGnIa2A9bFbRxsD5LK4Zh357CNmnMfdotWiapixu1ZkaWCR1S17jfM/Megbrb4LXLhrGg3AAPkpEpOyoquyrPSNJudDzC4p42t9n+VJVP2ChDrbo3QasuucALnZVaSuEjnBo8Lf1cCTyWbxTGe9eWNP5TTr/mP2Tfsy67JDx7w/BrbfBFUF2yDtOx7y1gJDR4j1PBXMFBZAwHfxH3uJ+qYysBGoBt0VPNxTu1Qqp2XI3XVeWkZq4jTc8lNT7LL9qsTJPdMPhHtnn0SSd6HJqtjE4l3sjGR6MLrX4kNBJtyGlvVOHuDQXGwAFyVjMAlJnjHV3uyO+wWrxWnMkZaONvUckNbEnqyphWKd/I7LoxrdBz1AuU3SjBMM7pz3bZgAB5JulLscW2tghCEigQhCABCEIAjnjzNLeYskrsLda1vVPkKoya6JlBS7K1BSiNgb6nzU72A6EXXS5e6wJOw1KkdUeMiDdgAvJn2CQUWLGeoA2jGaw52B8RT6eO403TrewTtaIoXapVimM6uZGfZBzO8uA6rnHqp0bC1v+I/S/IcSstHcC391VqPuQ51o3UVOWsZbUga+fFKcdmcG5RoXaeQ4rQ0vsN/0j5JRjdPd4dbTZKL3QTX02jJCnLVrOyI/Kcebz/4tH0VCamFtNSn+F0/dRAcRqfM6lXkVIzxNtk1TO1tgd3GwHEnooDA69uCzzXSSVLXuvYvFhyaDw9y16zacTVNSOMth6LJPo8znE73K2CrS0TSb2seicJV2LJByWjP4DRfnZuDQfedFqVDBTtYNApkpO2VCPFUCEIUlAhCEACEIQAIQhAAhCEACiqYszXN2uCPeFKhACugwoRvz6XAIFuvFNEITbb7EopKkIMapryAna2iof8vzPa0cxfyWscwHcXXLIWt2ACtZKVGbxW7s7aLCy8c0HddIWZqRNp2jgFIvUIAhZTNBuALqZCEBQIQhAAhCEACEIQAIQhAAhCE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1" descr="data:image/jpeg;base64,/9j/4AAQSkZJRgABAQAAAQABAAD/2wCEAAkGBxQSEhQTEhMUFBAUFBQUFRUXFBQVFhUVFBQWFxQUFRQYHCggGBolHBQUITEhJSkrLi4uFx8zODMsNygtLisBCgoKDg0OGhAQGywmICQsLCwsLCwsLCwsLCwsLCwsLCwsLCwsLCwsLCwsLC8sLCwsLCwsLCwsLCwsLCwsNCwsLP/AABEIAMwAzAMBIgACEQEDEQH/xAAcAAACAwEBAQEAAAAAAAAAAAAABQMEBgIBBwj/xAA8EAABAwIEAwUGBgAEBwAAAAABAAIDBBEFEiExQVFhBhMicYEykaGxwdEUI0JS4fAzYnKSBxUWgrKz8f/EABoBAAMBAQEBAAAAAAAAAAAAAAABAgMEBQb/xAApEQACAgICAQMDBAMAAAAAAAAAAQIRAyESMQQTQVEiYYEUcdHhBbHB/9oADAMBAAIRAxEAPwD7ihCEACELy6APV4VzmXhcockOj3MvcyXV0+VzHcLlp8j/APFO6a3kudeQuTXwaem6TJZpg0X6tHvIH1UgclOKy+Ef6h8NVbE+gPP6rOPlJzcfiv8ApTxfSmXMyGuS+uq8jCRvsPMqel0a0cgPktY5058US8bUbLaFwHL0OXQpGdHSEIVCBCEIAEIQgAQhCABCEIAEIQgAQhCABcOK5nkyi+tuNvmomzhwuCCOixnkS0UovsrYg4ttI3ho4c2/wvW1Ic27eXx5FcTzi+U8Rp15pa0ljiBty5ryPI8l452un39mdkMfKO+y1VSZ2f3TmFEZfyyDuP6FyyIkm2xUgpRxXC3kyS5L4pmv0xVEVTMHAaj3roz3yAHiD7lIYQq8tOEnHIm5X2NOL0e1T87gOAI/lMG1PiDRyueg4JG8uYbj7hdwV1r/ALz/AHRGLyXCTcvcqWHktDetrstmM1kdoP8ALfiVdp7MaATtxJ3PErPUz8pMh9rW1/iVep2h4zPJ12H8L1fEzub5S9+l9jlzw4rivz+41FdHtnCnZIDsQfJJpZYgQ3Ldx2aN/Pp5rl0eU5o3ZXcuBXqQkpdHHJNdj1Cp4fW94LHR43H1VxWAIQhAAhCEACEIQAIQhAAvCvVDPMGi5vboCfkplKlbGlZ68pJW0xaS+O4/cBseqYCtY72XtPqFSqS4G7Tccj9CvK8ucZR/g6sKlF/yVXVOcWcNeYUsEV9Sq0RzOvayvtK8jG+T5SdnVPWkStC6yrlrkSyWFyuhZE9I53o5e1V5CpGtc7U6DkuhDbXiuheJKW26I9auisKQu30CilwYc/gnELdFxUSrq/TYqriJZZ32IHxFpGfVo2/levrHvOVml/f7+CuzvuoBE22g153Wf6NX9Do1WetyVlmjphGObj7TuJ/hWu6ulFPU5HWe7TgTwVl2Lx7B4J5C5+S78K9NcTknc3fZI6kOa7Xlh5jlyXD6uaE3z943iDv6IfUqOanL26brsRgaKhqmysD27H4HiFYWQwyknaCGzBjb3ta+qsuxSenN5bSxcXAWcOqTiUpfJpkKKnqGyND2G7XC4KlUlAhCEACEIQAKN67Kjkcs5vQ0Kq7D2PubWdzH1SieB0fHTmE5rJozo5zf91j8EixB7beFxdrtuvnfP4q2j1PG5vT6J6RytscldHIrveWF+QXlxncUjTJGmWn1QbpueS8cSSC6wtw31WcbXHPbnv8AZNWzL6Lx/EjjSk+zyp5HJ0MxMuhOlhmXjZ11tkDUTqvNIqTp1A+sF0jRE8j15Tm56Kq+dSwSAea1xwcmEppImmhbcEgIc1pFso9yhkmUYnXXHGkYObZXBc15aNRuPsmkdaAErFZkkDtCm9XQNljzs9RyVkfsKJ8Q1R+LLgb7HhzSme7XWK8dVWCqibGeGiSOO0dUY23JDfDp0VzDO1UsUgjqS10btGyAWt5rHmouSoptbAk5b69OoS4hyo+2Ar1fOaLtLNTZczxNBo3hmaNhqvoFLUNkY17TdrgCPVZNUaqSZMhCEijwqnV0LJPbaD71dUbllkipKmVGTTtCGfBYhtdv/d90nxCFrQMr82vT5haXEZI2i8hbbhf6Dis3iFYx4LWMAHO1j6BfPedjik1Gj1vFnklt2yvDJZXmSXHnolEb1YZIvDXJOkdeSC9xXXMLH36q7S11wr7Kcy6Bpd9FI3s24fp+IX13j+vLGucGn+DwckYKT4srSVOi4jnuoauifHo4EW+KotnI2XpY/HVXI5pzd6HbVRq4SDcFRMq+a7/F9Vr6MPgnmwgcdyvXVeu6M9xtoqNRSPOrQVcYqKpCk29l01g5rmSrFlUpcHleeIV+Ls28nxOsPNPQbF0k1ytr2eJbDrxSykwBjTdxunEkga2w2CmTsqKozfaumsS9u2/3WMmrrr6UaYTXYeOqX1HYJhHhtf3Kk0uyXFvowkUinZIp8XwR9OTobD+6JIapX2Z9DepcMp+PknPZ7tU+nytziSnvYji3y5LEzVZIsvKJpuAOKTjaGpO9H6IhlD2hzTdrgCPIqRLuz0LmU0TXe0GC/wBkxXMdQKCpY4izXZTztc+l1OvCFMlaGnQifgMZOZ5fI7m532sqlRCxnhjjzO6C4Hm4rRyBIMdxRsPhbYyEbft6n7LyvJwRS1/Z3Ycs5um7/wBGarYTG+xtrrpwvwU+HwGRwHDj5L3DqF9Qbk+G+rjzTl1E2AWDrk6J+D/i/SyepOvsvgXl+askOEPyy/DUNjGVgHmvfx7uYSx0tgoPxK9rieZyGlXIJdHAEKuzBItyCo6eS5V4zIHdlSpwGJ212qCHs1GNS4lMRKunS6IthSPI6aNosGi3XVe2aNgAPJU3zqM1KKFZPK+yiMyhfNdQOenQrLhnUMsyqPkUZlVUKy5FMQdCmNNVO/cUgEytw1NkmgTLWOZZGEO9obFZjA+xAqHF5eGx31A356ck3r57rnC6yWIOEZHiIOovty96NpaC03suV/8Aw8p327suYQLH9V+qmwXsLDA4OcTIRsNh/Kgj7SzMP5gDh5AfJafDMRZO3M3cbjkofJItcWy5ZeoQoNAXhXqjnNmlAFeqc4izCGk6ZrXt1A4lIcawpscD3NBdISC57jdx9eHonkOpC4xSqY1paRmLhbLzvpryWcsS5KXwUsj4uKemfPKbFXNAYDYcbbkq/BVE8SfVcdpcDENnNI8V/DxFtz5deqU0dXl3XXGSktHJJOPY+qKhVPxCq/iQeKCVVCsa0dZqrhqlnGy2V2GdJoakO4plOZdEoZOpRUKaK5HtTKl0lUp6p2l0nncVaRDYzZVrr8QkYnspG1SdE8hs6oVeSVUnVKhfUIofIuunXH4o80vdOvO8ToVl6SpPNXaGcpPELlMYDZJghpO8OC67MVRjnDb6OOU+uyUOqNVJI8AA31CTWik92fU0JH2UxAyxkONy22vMG/2Txc7VHSnasF4QvUJDKNfO2CNz7a8BzPALGRVT3SBz9XOewn/cLDyWwxmlMjRbWxvZLKfCryNNvC0hxJHJaRSqzKbfJJDqoo2PzZhfM3KfLkOSx+Jdi3XJicCN7HQrXOlueis20WauPRo0pdnxyWN0biCLELttSvpGI4HBUEu/UNCW8+vVUoOxsQNySRyWqyqtmLxP2Pnss5B6KWGr6rbY92Sa9t4RZw/TffqCViqjApWGxaR6K45FIiUGi5HVKdtSqtHgUz9mOPouJoHRmxvcbp2hUyxLVFRteDuqL5uYXUcioRNVwaXCWPJCcx0sjwSGkgb2Gyoz055ITBoqtkKkY269bAeRTahwCaUXaw266IckJRYuECC0BMn4HO3Qxu9ytUfZWeQ6tyjmdEuaK4MStnAXjqs8lsf+hOUg9xV6HsXCG2cSXcxpb0UeoivTkYBsvJM6LCpprZWEt58FroOx0TTcuJHK1k9aGQsAFmtGgHEn6lJ5PgqOP5KfZ/C+4jsfaNr+nD4pqvAvVi3ZslQIQhAwVZlW1zyxupANzwHCyixiRzYnZPaOgPK/FKOy8DmOffYAD1Jv9FSjqyXLdDkQEHX2RqlGJ4yHOMcZ8I0c4cT+0fdWe0laWMyt9p2nkOJWPjYWqlG9kSlWjd4G0CFhH6hmPmdVckfYXVHAjanjv+1T1JuPJRWzT2OJatrAXPNgP7YKSjm7xgdYWN7cdL2+iz+NUz5HDcNAuOpTzB4CyFjTvbX1JP1TcaVkxlbommfbQKjU4TFPfO3xfuGhVmpBBuqRxLURx2Li4NJ4A6kjqbAn0RQ39xXP2KaT4X2HUKaj7GxtN3uLvIWWmC8c6yOTDhEgjhjhZYANYN/5VOOignBcYha5ANrE23OiQY3izpJMo/wmnT/MeZWh7POvA09X/wDschpoSabo4fhtNCMxjaPPW54AAphSPzMa4CwIuB0O3wWd7Rxvkk3OVgFhzJ3K0GHxlsUbTuGNB9AENOrYRabaRYSHHsa7s92z2rXc7lyA6p8klVgud5cbWc65PG3JEa9xyb9hxELADoPkq9dXtiGp14AbqPFsQbBGXHfYDmeAWNkrnPzuebuIPoP2johKwcqN1SylzA5wsSL25X4LL1FRJLUNOuTO1rRyAdv5my0Zl0AG1gvKWjYDmtre4+6apCdvouoQhQWCEIQBDUuFrHW6rRADQABSVe45LiLVypdEvsoY1T3c0na1kvmor2A3K1TrHQ28lx3DRsBfyVLJSoiWK3ZUhGVoaNmgD3K1TqhNUtYPEdSbAcSTyCY07dFLLRJlXqrVFY1ha3d7iAB5m1yrCkoQdqMUMbe7Z7btz+0fdJcEl/OhHJ5+LHD6q7XUxfK8nmjB6H89p4NufgQPmtuNRsw53KjVSvsLqlNdwIG5BVuoZcaKGnjN7ngs0bMzZw3S1vFy6rS4bT93G1nIa+Z1Kmle1oLnWAG5UdHUd43MBZtyB1sbX+acpWRCCiyZzAeAJVavrmxC5Op0A4n+FbWKxdj5JXPN7AlrRyASjHkOcuKNZQzl0Ye63iGbTkdvgue9uVFh8ZFPGDuGBdQi58kUMz2PXlkt+lu3mlUlIdhx09+i1lXh5zlwFweHFcU2GkvDnCwBvYrVOPExcZORb7ojhvZXY22Fl0F6sWzdIEIQkMEIQgDl7Ad0pxXEWwANbbvHbDl1KaTyZWl3IXWCqmPkeZDuflwCuMbInKjT9nn5+8eTd2YNueQaD83FMcQrGxMc92wG3M8AlXZFp7t5PGT5NaPou+0UJfkH6fqirlQcqjYkoawzTsc/cvGnIa2A9bFbRxsD5LK4Zh357CNmnMfdotWiapixu1ZkaWCR1S17jfM/Megbrb4LXLhrGg3AAPkpEpOyoquyrPSNJudDzC4p42t9n+VJVP2ChDrbo3QasuucALnZVaSuEjnBo8Lf1cCTyWbxTGe9eWNP5TTr/mP2Tfsy67JDx7w/BrbfBFUF2yDtOx7y1gJDR4j1PBXMFBZAwHfxH3uJ+qYysBGoBt0VPNxTu1Qqp2XI3XVeWkZq4jTc8lNT7LL9qsTJPdMPhHtnn0SSd6HJqtjE4l3sjGR6MLrX4kNBJtyGlvVOHuDQXGwAFyVjMAlJnjHV3uyO+wWrxWnMkZaONvUckNbEnqyphWKd/I7LoxrdBz1AuU3SjBMM7pz3bZgAB5JulLscW2tghCEigQhCABCEIAjnjzNLeYskrsLda1vVPkKoya6JlBS7K1BSiNgb6nzU72A6EXXS5e6wJOw1KkdUeMiDdgAvJn2CQUWLGeoA2jGaw52B8RT6eO403TrewTtaIoXapVimM6uZGfZBzO8uA6rnHqp0bC1v+I/S/IcSstHcC391VqPuQ51o3UVOWsZbUga+fFKcdmcG5RoXaeQ4rQ0vsN/0j5JRjdPd4dbTZKL3QTX02jJCnLVrOyI/Kcebz/4tH0VCamFtNSn+F0/dRAcRqfM6lXkVIzxNtk1TO1tgd3GwHEnooDA69uCzzXSSVLXuvYvFhyaDw9y16zacTVNSOMth6LJPo8znE73K2CrS0TSb2seicJV2LJByWjP4DRfnZuDQfedFqVDBTtYNApkpO2VCPFUCEIUlAhCEACEIQAIQhAAhCEACiqYszXN2uCPeFKhACugwoRvz6XAIFuvFNEITbb7EopKkIMapryAna2iof8vzPa0cxfyWscwHcXXLIWt2ACtZKVGbxW7s7aLCy8c0HddIWZqRNp2jgFIvUIAhZTNBuALqZCEBQIQhAAhCEACEIQAIQhAAhCE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8057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1768446" cy="18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4319"/>
            <a:ext cx="1728192" cy="15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Podnebí :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1916832"/>
            <a:ext cx="6400800" cy="3474720"/>
          </a:xfrm>
        </p:spPr>
        <p:txBody>
          <a:bodyPr/>
          <a:lstStyle/>
          <a:p>
            <a:r>
              <a:rPr lang="cs-CZ" dirty="0" smtClean="0"/>
              <a:t>Takto vypadají podnebné pásy :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67000"/>
            <a:ext cx="3923878" cy="28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92888" cy="1143000"/>
          </a:xfrm>
        </p:spPr>
        <p:txBody>
          <a:bodyPr/>
          <a:lstStyle/>
          <a:p>
            <a:pPr algn="ctr"/>
            <a:r>
              <a:rPr lang="cs-CZ" dirty="0" smtClean="0"/>
              <a:t>Tropický podnební pás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1484784"/>
            <a:ext cx="7272808" cy="4680520"/>
          </a:xfrm>
        </p:spPr>
        <p:txBody>
          <a:bodyPr/>
          <a:lstStyle/>
          <a:p>
            <a:pPr marL="45720" indent="0">
              <a:buNone/>
            </a:pPr>
            <a:r>
              <a:rPr lang="cs-CZ" dirty="0" smtClean="0"/>
              <a:t>Je to souvislý pás který vede přes celou zeměkouli.</a:t>
            </a:r>
          </a:p>
          <a:p>
            <a:pPr marL="45720" indent="0">
              <a:buNone/>
            </a:pPr>
            <a:r>
              <a:rPr lang="cs-CZ" dirty="0" smtClean="0"/>
              <a:t>Děli se na deštní les a savanu.</a:t>
            </a:r>
          </a:p>
          <a:p>
            <a:pPr marL="45720" indent="0">
              <a:buNone/>
            </a:pPr>
            <a:r>
              <a:rPr lang="cs-CZ" dirty="0" smtClean="0"/>
              <a:t>Při zemi je vlhkost 90% přes den i noc.</a:t>
            </a:r>
          </a:p>
          <a:p>
            <a:pPr marL="45720" indent="0">
              <a:buNone/>
            </a:pPr>
            <a:r>
              <a:rPr lang="cs-CZ" dirty="0" smtClean="0"/>
              <a:t>V noci se teplota pohybuje okolo 21 stupňů , ve dne se vyšplhá k 35 stupňům celsia. </a:t>
            </a:r>
            <a:endParaRPr lang="cs-CZ" dirty="0"/>
          </a:p>
          <a:p>
            <a:pPr marL="45720" indent="0">
              <a:buNone/>
            </a:pPr>
            <a:r>
              <a:rPr lang="cs-CZ" dirty="0" smtClean="0"/>
              <a:t>Mezi zvířata které tam žijí patří například  : okapi, orangutani, šimpanzi, lenochodi nebo drobné vačice.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1872208" cy="211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92205"/>
            <a:ext cx="1228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2323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s://encrypted-tbn0.gstatic.com/images?q=tbn:ANd9GcT2Dz3apgTe3DDJEgd-i9BHzaSykrPLB7aJag6FWZVlF3R47oI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92205"/>
            <a:ext cx="1743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Subtropický pás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1556792"/>
            <a:ext cx="6400800" cy="4122792"/>
          </a:xfrm>
        </p:spPr>
        <p:txBody>
          <a:bodyPr/>
          <a:lstStyle/>
          <a:p>
            <a:r>
              <a:rPr lang="cs-CZ" dirty="0" smtClean="0"/>
              <a:t>Léta jsou horká , zimy přinášejí časté srážky.</a:t>
            </a:r>
          </a:p>
          <a:p>
            <a:r>
              <a:rPr lang="cs-CZ" dirty="0" smtClean="0"/>
              <a:t>Rostou zde : olivovníky, citrusy, zelenina a réva.</a:t>
            </a:r>
          </a:p>
          <a:p>
            <a:r>
              <a:rPr lang="cs-CZ" dirty="0" smtClean="0"/>
              <a:t>Co se týče rostlin naleznete zde rododendrony, magnólie , čajovník, rýži, bavlnu, tabák a v Austrálii eukalyptus.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619375" cy="194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638425" cy="194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algn="ctr"/>
            <a:r>
              <a:rPr lang="cs-CZ" dirty="0" err="1" smtClean="0"/>
              <a:t>Mýrny</a:t>
            </a:r>
            <a:r>
              <a:rPr lang="cs-CZ" dirty="0" smtClean="0"/>
              <a:t> pás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15616" y="2132856"/>
            <a:ext cx="6400800" cy="3474720"/>
          </a:xfrm>
        </p:spPr>
        <p:txBody>
          <a:bodyPr/>
          <a:lstStyle/>
          <a:p>
            <a:r>
              <a:rPr lang="cs-CZ" dirty="0" smtClean="0"/>
              <a:t>Leží mezi subtropickým a polárním pásem.</a:t>
            </a:r>
          </a:p>
          <a:p>
            <a:r>
              <a:rPr lang="cs-CZ" dirty="0" smtClean="0"/>
              <a:t>Podmínky vyhovují jehličnatým a listnatým lesům ve kterých žijí jeleni, lišky, srnci, divoká prasata, veverky nebo v Severní Americe například bobři.</a:t>
            </a:r>
          </a:p>
          <a:p>
            <a:r>
              <a:rPr lang="cs-CZ" dirty="0" smtClean="0"/>
              <a:t>Lesy jsou také útočiště mnoha ptáků. Pramení zde potoky a řeky.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152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s://encrypted-tbn2.gstatic.com/images?q=tbn:ANd9GcQ1Vz6HB8ozZ5hxAHycExCopWKlKkBOlh8EhdSZBpGOn5MFo6oG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Polární pás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27584" y="1538456"/>
            <a:ext cx="6400800" cy="3618736"/>
          </a:xfrm>
        </p:spPr>
        <p:txBody>
          <a:bodyPr/>
          <a:lstStyle/>
          <a:p>
            <a:r>
              <a:rPr lang="cs-CZ" dirty="0" smtClean="0"/>
              <a:t>Nachází se na jižním a severním pólu. </a:t>
            </a:r>
          </a:p>
          <a:p>
            <a:r>
              <a:rPr lang="cs-CZ" dirty="0" smtClean="0"/>
              <a:t>Vyznačuje se mrazivou zimou a velmi chladným létem. Dále pak minimem srážek . </a:t>
            </a:r>
          </a:p>
          <a:p>
            <a:r>
              <a:rPr lang="cs-CZ" dirty="0" smtClean="0"/>
              <a:t>Z rostlin zde můžete vidět : břízy nebo vrby, lišejníky , trávu a mechy.</a:t>
            </a:r>
          </a:p>
          <a:p>
            <a:r>
              <a:rPr lang="cs-CZ" dirty="0" smtClean="0"/>
              <a:t>Mezi zvířata které zde žijí patří : zajíce, polární lišky, lední medvědi, tučňáci, tuleni, mroži nebo lachtani.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75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059832" y="472514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 rot="20399615">
            <a:off x="6195958" y="4367425"/>
            <a:ext cx="41634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5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361</Words>
  <Application>Microsoft Office PowerPoint</Application>
  <PresentationFormat>Předvádění na obrazovce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Aerodynamika</vt:lpstr>
      <vt:lpstr>Počasí  a  podnebí  </vt:lpstr>
      <vt:lpstr>Počasí</vt:lpstr>
      <vt:lpstr>Tabulka   počasí</vt:lpstr>
      <vt:lpstr>Prezentace aplikace PowerPoint</vt:lpstr>
      <vt:lpstr>Podnebí :  </vt:lpstr>
      <vt:lpstr>Tropický podnební pás    </vt:lpstr>
      <vt:lpstr>Subtropický pás</vt:lpstr>
      <vt:lpstr>Mýrny pás</vt:lpstr>
      <vt:lpstr>Polární pás</vt:lpstr>
      <vt:lpstr>Otázky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18</cp:revision>
  <dcterms:created xsi:type="dcterms:W3CDTF">2014-12-04T13:13:08Z</dcterms:created>
  <dcterms:modified xsi:type="dcterms:W3CDTF">2014-12-05T07:52:15Z</dcterms:modified>
</cp:coreProperties>
</file>