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84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2DBC2770-1B62-4BA2-8704-E9D4E831C948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0ABC6A4-3381-483E-BFB8-B9DD5566039B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2770-1B62-4BA2-8704-E9D4E831C948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6A4-3381-483E-BFB8-B9DD556603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2770-1B62-4BA2-8704-E9D4E831C948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6A4-3381-483E-BFB8-B9DD556603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2770-1B62-4BA2-8704-E9D4E831C948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6A4-3381-483E-BFB8-B9DD556603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2770-1B62-4BA2-8704-E9D4E831C948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6A4-3381-483E-BFB8-B9DD556603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2770-1B62-4BA2-8704-E9D4E831C948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6A4-3381-483E-BFB8-B9DD5566039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2770-1B62-4BA2-8704-E9D4E831C948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6A4-3381-483E-BFB8-B9DD5566039B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2770-1B62-4BA2-8704-E9D4E831C948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6A4-3381-483E-BFB8-B9DD556603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2770-1B62-4BA2-8704-E9D4E831C948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6A4-3381-483E-BFB8-B9DD556603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2770-1B62-4BA2-8704-E9D4E831C948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6A4-3381-483E-BFB8-B9DD556603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2770-1B62-4BA2-8704-E9D4E831C948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6A4-3381-483E-BFB8-B9DD556603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DBC2770-1B62-4BA2-8704-E9D4E831C948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0ABC6A4-3381-483E-BFB8-B9DD5566039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google.cz/url?sa=i&amp;rct=j&amp;q=&amp;esrc=s&amp;source=images&amp;cd=&amp;cad=rja&amp;uact=8&amp;ved=0CAcQjRw&amp;url=http%3A%2F%2Fwww.turistika.cz%2Fmista%2Fpardubice-namesti-republiky&amp;ei=E1mAVNygPI67PbuIgIAF&amp;bvm=bv.80642063,d.ZGU&amp;psig=AFQjCNGwjeoSSJJCKSaaVBcQmYpXeu25ag&amp;ust=141778389940064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Kralicky-Sneznik-01.jpg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oogle.cz/url?sa=i&amp;rct=j&amp;q=&amp;esrc=s&amp;source=images&amp;cd=&amp;cad=rja&amp;uact=8&amp;ved=0CAcQjRw&amp;url=http://www.treking.cz/regiony/chrudimka.htm&amp;ei=6XB_VPDpFIKuad2mgoAB&amp;bvm=bv.80642063,d.d2s&amp;psig=AFQjCNECisG8klMdQfWQFLE1P2Bd4giocA&amp;ust=141772450623912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google.cz/url?sa=i&amp;rct=j&amp;q=&amp;esrc=s&amp;source=images&amp;cd=&amp;cad=rja&amp;uact=8&amp;ved=0CAcQjRw&amp;url=http://www.petrolmagazin.sk/aktuality/archiv/2012/14/unipetrol-byl-loni-ve-ztrate-temer-6-miliard-korun-518.aspx&amp;ei=j2d_VKCFDIzTaMC_gNgK&amp;bvm=bv.80642063,d.d2s&amp;psig=AFQjCNFe8ye2Q7m1I6maxUm3Pcl_3P8-8A&amp;ust=1417722018890598" TargetMode="Externa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rct=j&amp;q=&amp;esrc=s&amp;source=images&amp;cd=&amp;cad=rja&amp;uact=8&amp;ved=0CAcQjRw&amp;url=http://www.google.cz/url?sa%3Di%26rct%3Dj%26q%3D%26esrc%3Ds%26source%3Dimages%26cd%3D%26cad%3Drja%26uact%3D8%26ved%3D0CAcQjRw%26url%3Dhttp://prozeny.blesk.cz/clanek/pro-zeny-dobrou-chut-vase-a-nase-tipy/110769/dobre-rady-pro-nakup-a-pripravu-brambor.html%26ei%3Dz15_VNqDJYTKaMzxgQg%26bvm%3Dbv.80642063,d.d2s%26psig%3DAFQjCNGepxy8BGhjw3vXIS3C_9Hw6ujbag%26ust%3D1417719885016077&amp;ei=z15_VNqDJYTKaMzxgQg&amp;bvm=bv.80642063,d.d2s&amp;psig=AFQjCNGepxy8BGhjw3vXIS3C_9Hw6ujbag&amp;ust=1417719885016077" TargetMode="External"/><Relationship Id="rId13" Type="http://schemas.openxmlformats.org/officeDocument/2006/relationships/audio" Target="../media/audio5.wav"/><Relationship Id="rId3" Type="http://schemas.openxmlformats.org/officeDocument/2006/relationships/image" Target="../media/image16.png"/><Relationship Id="rId7" Type="http://schemas.openxmlformats.org/officeDocument/2006/relationships/hyperlink" Target="http://www.google.cz/url?sa=i&amp;rct=j&amp;q=&amp;esrc=s&amp;source=images&amp;cd=&amp;cad=rja&amp;uact=8&amp;ved=0CAcQjRw&amp;url=http://mtbs.cz/clanek/brambory-zadny-tuk-hodne-skrobu-a-primerene-bilkovin&amp;ei=0l5_VI7HEoLoaMKsgNAO&amp;bvm=bv.80642063,d.d2s&amp;psig=AFQjCNGepxy8BGhjw3vXIS3C_9Hw6ujbag&amp;ust=1417719885016077" TargetMode="External"/><Relationship Id="rId12" Type="http://schemas.openxmlformats.org/officeDocument/2006/relationships/image" Target="../media/image2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19.png"/><Relationship Id="rId5" Type="http://schemas.openxmlformats.org/officeDocument/2006/relationships/hyperlink" Target="http://www.google.cz/url?sa=i&amp;rct=j&amp;q=&amp;esrc=s&amp;source=images&amp;cd=&amp;cad=rja&amp;uact=8&amp;ved=0CAcQjRw&amp;url=http://www.energyvita.cz/obiloviny-obilniny/c-1175/&amp;ei=ul5_VJLFDNHiaOSNgpAK&amp;bvm=bv.80642063,d.d2s&amp;psig=AFQjCNFIO8K24lYzpb1hJhkh-aKHFGTr7A&amp;ust=1417719823598991" TargetMode="External"/><Relationship Id="rId10" Type="http://schemas.openxmlformats.org/officeDocument/2006/relationships/hyperlink" Target="http://www.google.cz/url?sa=i&amp;rct=j&amp;q=&amp;esrc=s&amp;source=images&amp;cd=&amp;cad=rja&amp;uact=8&amp;ved=0CAcQjRw&amp;url=http://blog.akcednes.cz/clanky/zdravy-jako-repa&amp;ei=B19_VPnmJYjnarf7gYAM&amp;bvm=bv.80642063,d.d2s&amp;psig=AFQjCNF6VxyOGhgKrESxrQuNrEPPAGtbEQ&amp;ust=1417719939228358" TargetMode="External"/><Relationship Id="rId4" Type="http://schemas.openxmlformats.org/officeDocument/2006/relationships/hyperlink" Target="http://www.google.cz/url?sa=i&amp;rct=j&amp;q=&amp;esrc=s&amp;source=images&amp;cd=&amp;cad=rja&amp;uact=8&amp;ved=0CAcQjRw&amp;url=http://www.ekoworld.cz/obiloviny-a-obilniny/c-1150/&amp;ei=ll5_VNj1JJTvaNLIgMgD&amp;bvm=bv.80642063,d.d2s&amp;psig=AFQjCNFIO8K24lYzpb1hJhkh-aKHFGTr7A&amp;ust=1417719823598991" TargetMode="Externa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www.turisticky.net/sites/default/files/foto/2012/03/muzeum-loutek-chrudim.jpg" TargetMode="Externa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843">
            <a:off x="6927283" y="3272548"/>
            <a:ext cx="1152128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360000">
            <a:off x="3274001" y="3804663"/>
            <a:ext cx="4847038" cy="1274215"/>
          </a:xfrm>
        </p:spPr>
        <p:txBody>
          <a:bodyPr/>
          <a:lstStyle/>
          <a:p>
            <a:r>
              <a:rPr lang="cs-CZ" b="1" i="1" dirty="0" smtClean="0"/>
              <a:t>Pardubický kraj</a:t>
            </a:r>
            <a:endParaRPr lang="cs-CZ" b="1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rot="360000">
            <a:off x="3183990" y="5081936"/>
            <a:ext cx="4836456" cy="72496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vypracoval: Jáchym </a:t>
            </a:r>
            <a:r>
              <a:rPr lang="cs-CZ" sz="2800" dirty="0" err="1" smtClean="0"/>
              <a:t>Vérosta</a:t>
            </a:r>
            <a:endParaRPr lang="cs-CZ" sz="2800" dirty="0"/>
          </a:p>
        </p:txBody>
      </p:sp>
      <p:sp>
        <p:nvSpPr>
          <p:cNvPr id="4" name="AutoShape 2" descr="data:image/jpeg;base64,/9j/4AAQSkZJRgABAQAAAQABAAD/2wCEAAkGBxMSEhUUEhMVFhUXGRgbGBgYFxoXHxoYISAeIBwgHCAdHSggIxwlHBcfIjEkJSorLi4uHyszODMuNygtLisBCgoKDg0OGxAQGzQmICM0NzQ1MSwtLDQzMi8sNDA0MjE0MDQtNCw0LCwvMCwsNCw0MCwsLCw0LDA3LCwsLCwvLP/AABEIAKAAoAMBEQACEQEDEQH/xAAcAAACAwEBAQEAAAAAAAAAAAAGBwAEBQIDAQj/xABIEAACAgAEAgcDCAUJCAMAAAABAgMRAAQSIQUxBgcTIkFRYRQjMjVCVHFzkbLRFYGSobMWFyQzUlNiorE0Q4OUwdLT8CWC1P/EABsBAAIDAQEBAAAAAAAAAAAAAAAEAwUGAgEH/8QAOhEAAQMCAgULAgYCAgMAAAAAAQACAwQRITEFEkFRcRMiM2GBkaGxwdHwMlIGFBVC4fEWNCOCU2Jy/9oADAMBAAIRAxEAPwB44EIH65hfC3B5GWAH6jIt45ebNJClgaHStByJHmkn+i4f7tf34rOXk3rVfkKb7AvjcNgF3GooAm7FKdwd/Ajx9MeCeR2TlG2lo3Xs0YeC+/ouH+7X9+PeXk3qT8hTfYF75PgEcpCpGlllXc0AWvTZ8u43KyK9RiKWtdELuJyv3Z+YS08NJEbOjHV7LrPdHUiZ1aNCEfRqBsaiNQHPY6NyDyvHMNcZQCCcRf088F5DHRynVEYvt6lTbh8AIBRbN1z8OeGBLLa90waOkDg0sFz6Lv8ARcP92v78ecvJvXX5Cm+wLiPh0DCxGK3Hj4Gj+8YHTSjauWUdI/EMG7uVdcjHQ7o/fjYGmjtg0L5wKiS+JK1eEdDps1G0mXgEoV9BCsNSmr3BYbUefjhNj4gS2ZliN2R6wrCaJ9mvgk1muF8cx1HZf5ZeHHOjZykphnjRXAB2fUKPLxx4yeldJyeriepdOoa0U5qAbtGdjj5LvgfRpc1IY17pq70FgBdEnvjlYoeO+4rCumK2PRzGycmHA3Gdsdmw547rKGiY+oJGuRbyXpx7o3FA7BdRUMAuqNxezX3jpXbSdxd7bUbwrofSIri1jo23sSSCOq2GYvcZ4ZqethdAC4PNtg/lenB+hMuaikmihUxx3qZm0g0LOm+dDn9eLqY08Rs5qUgbUTfS7NZWU4ZE7Be4oJosxIVR5mrNfqvEH5qjIGqLk7LG6edovSLLmTmtGZJFl8lyEOo6ASvzSy6CR6qGYA+lnDraeMjFoVU6d4ODinr1OoF4YgAoCSb8ZxV1DQ2QgK0gcXRglG+IVKpgQgfrk+TG+2y/8VccSfQeCnpumZxHmlHloBI6oW0hjWrYVfqxAF8tR2HOjyxUtBJAHibeNj5LW1Mj44y5guR8yTdzXBIp4rWCCdYxL2RiKr2ilRYtFAjk1xINSgigKO5AtXRte0gjArG3LUnYwa8TtvtXLnY8P+mKk4Zrb67TY3zyTB6McAiRFK5nXmZkVxGusARbax3WGtxuLJFEVQ3JbNDBK0CQByzVbVzSuvqlobh379mxd9MOCxy5aKfLSZjMAg6QmqRSdrZFG5325sNOogGrx6zR9PCCY2WJ4qClqpGyt51gTjwuqPQzosucy0qFgjGYFn0EvH2VL2dGgr6ZJT3uXaA0aYCSGIGPVcm62rdHVCRm7DdisbodwmLN5owSLIiujFQ7aZIytE6tKgFqsEaRpPnWIY2MdIW2TlVUTx07JQ4Y22bxfry/nqXfTuAJnZAFK91NrNClApAQKQBQBsLq63x5WfV2L3Q1+RPH0Cyei/AvbGZTmIYAgQlpTzDavhFjURp3FjmN98ampqhCBcZrCUtI6f6dm7NbfSjhMDOkfD4nnjhTQ8kcbShpbJOp1Wi1EHbYWAMZyt13yaxxK2mhHsihIuAL7SBfx8V9z/GHh4bBkVpGkeUzBrUouvuqykWusm7PILy71hzR4LYzIQTq42GaqdOyB09gfqtjsyxx8FlZRYo1CzxRFUfW8wkjcMFshWGsNo3+YbNVRBIxW1UhqKjl4Xlwy1HNe0C9ttiL33jtUVEXUw1SNU72kXPqmhnly8/DVglaFpI0UaGkWNu0Va7hPwt5ErW9EUThukq2ujbKw2upJ6d8hddpIPV/CT/R5T7RE2ksFdHYhSSqqwLNtZCgAk88PaSpnO1Zbc64Bt/S80LXtjElNrcwgkE2GzLMjHjnxTn6d8SycmUkDtBKNDaSHRijEd0qLvflY3G3hdKl5H0HHZZdRwc4GVvN23GFkkczkZIgpkR1VxcZZGXWNrIsAEAMNxfMeYxYUNc+azHtN9+xJ6U0VFTgyxSAt3XuU6uqD5NT7Sb8ZxDVdK5cU3RNRrhdTqYEIH65Pkxvtsv/ABVxxJ9B4Kem6ZnEeaT+KhbRHvVl0kZJIsmIogjdozOLDO1LX6xRHjYobad3aWT9vz+VndJ0rmkzOde/V/OHqtDrH6LkFs3lV35Soi6ixPjp3smxyF+h1WvVTStlF7Ypekqw0clLizy/hZnQ7gWacytLB2BFqk0orvNaV2IVA6AGiGJDFrB2ABS07Yxljx39vUuK6QF9mOu09Z8b7UQLlZWlCAwv2Ty6mCFGJJZtAQMxZ0D6ge0XuymgGGpW0igfoD0o9iCgRvM8zoCoKKKIRbBKljKzUAtqhCiyPFOCUDm7bq+0jRvkdyjbABufDh/SLjxKPInOZnLZeOaXtB7VU3Z9jq3Cr3HsX8bCgWvnpIVhxawFwHFVcbXzuZG823Xy+E4XS54pnO2leS2IY7agFbSNl1AEjVQFm9zv6YrJ3aziVp6GIxQtaRY7eKzcjk2l7qlQQAe86Jty2LsBe4xrK2qkgA5Nt77dy+f6Oo4Klx5aTVAthbPPutwOaafVjxaDJ5V1zMgi1ys0evbWgVV1L5rqRhfjXliiY4svyxsSb4rS1UYqC38qLtaLYZbUr+P5hPasw3aLTTSsDq2Ks7FTv6fli+pDCWco0jEC/ZdZmubUB/JSA4XsLb7X8lb4blbVWhzkEbOCpt2jZRtuDps+doTy9cQVskDgG1LLjMXyPp33XdHSTOcfy5udthiFqdL+CzKZswISMu8h0ONIUo7dygDYBBFbbYpIKV0s4BGBPgtbPpCOnoyA7nhtrY55eCGYM4U1Mj0CrKxBHwn4gcawhrsTsWABc3AZlFvBujmZyzRTz5VxBHTSWFNReNpd7LzWr8KxkXRHli4DC/gvoIqo3Ugj1ru1QLY52VLpdwvIxSNJkcxE6uR7pQdaHfmf7G21771vzxo6aZ5cWObiMysXVQta0PBwOQ8+CZ/VB8mp9pN+M4Squlcm6bomo1wup1MCED9cnyY322X/AIq44k+g8FPTdMziPNJ/FQtouopGU6kYqwvcGtjsQfAqRsVNg+Ix015abhRSwslbqvFwmZkel+XnjBzEscUkqrHIxmRZCi6qNDSEbtGcJvsO/d7YtY3h7bhZCpgdBIWO+XRPm+JxJFK9ao4+11ozD3qjaShJzAJAFkA3XIi+1AsDpbnmymUKs7hr7NHNM5zC+8SQlVCgsgctewIUAc8Ryv1WEpmkh5WZrDlt4Ie4ZwaTKrNn7jcCFni0js+zmkqlKEHTpVzpHIiq2OIGs1Lyncn5p+XLaVosAbHgMB84Kj1dZsLnRHJbJmVeNwbbWSC3eJPobO53PmcRUrzrkHandLQjkA4YavkcPZVukfRdskoLSB7kZFAIsKBYLbbuRV6aC8jZcaeJ4RG2/Wu6GuNRJq2yHecPBYfAIcqz/wBMmaKMaNlQsZOepdVjR83eiTZqqvGprKl0LRYZ7RsWHoKNtSTcjDYSB5+KNekGWXiQGYyWiPKZWPs2Mh7MDSNZ2O4VUYc/H6t6Gpge93X1rT6Pq46dpDjgcrY32dwt29mO50a6Rw8My8eVzmtJqMhUKWpXNiyNrGqiPPHDHiFuq5ezwPrZOViyO82ytdD+a6HZnPSPnIOzaPMHtEJ92dJ+EFd6IG3Pc2fHHMsckpvfDYp6Wqp6Vmo4WdtsNqJZelfD0y4ymbDMYlVJB2ZYB05kbUaIsHEjahjOacwlX6NmncXtAs7EYjahDIdC8zDLC0xiDITIRq7xSJl7RlFeo/aGFxTOab7FYHScMjdTG5BGW04diJelHWLlZctIsHaMSGVlMZXu0QTZ5afi9QMMmZr+YMyq6OimgcJXjBpxt1JbcV4L7OqN20Dh/hWJw5ArmQOQ+v6sW2j5psIpBltv6WVJpSGkLjNC76v22w67G/om91QfJqfaTfjOIarpXIpuiajXC6nUwIQP1yfJjfbZf+KuOJPoPBT03TM4jzS36KcKXMTgSBuyQMzEFVBKi9JL7VVk+Q3sWLq42NkdyZNiRsz4/PdaHSVSYmANON/BHPBOrXLlzK8zSQ6rjjrTYB+c/N1O1Uq7eLcy+KaMG6qXaWqHN1cB1jP2W9xDiGTy0UqxTJCI42sQhC66D8ILWt3JQUj4ifG8T3ASGo8nI3Piq3A48tnJM2sh1trmiaNn3ChmRiEAAUNY7wskadRtRgDgcl6+J7LawtfEcF5dLujcsmUm75eTUXIUH3gFFLX+2AtbA3yAG2nmRus0hd00vJStediyejqtnODvEls4jYLbK+6MxUeDAsCNIO1VR54jYNeK3VZMzH8vWF2437Dj/CHOr3hxfO5SQ7I3avGeerQNLD0+MG/IjzwvTxODg4qy0lVMdE6Nudx44+is9aucEmcVNSt2KEGn1EM5BKsoGlaCIRW5Db+AHta7ANUehI/qfwHv6IT6O8G9qZlOYggCqpBmfTquwQu1bUL3+cMaWqnfE3mjPasbRwRSu/5DgMwM1rcO4zFlyMmT22VEomlMIJ7WlULGQ5UaNS2bvVyqgbpdU00etLiXHDf1laUkaRlDacWaxtscszYC11sycLfjmbmzWXHZRxrHEDL85tywAQsLFL+0MRzQGRjXDC+PZs9e9d0tY2lkfG/HVww35nPsHYtDov1jQZbLJA8cshi1IJItLI6gnSylmU0VIPLHsjhT6rHbguYaZ1eXzMcBziMb38lQ4/0OleObPCWJY3DzBW1AgN3lBoEXuBhcUrpHXBz9U9+qx07NQtN2i3cvLjXT2OTKZdYEmWSGgbCsrjs2jdb16q7xIJHMC8OMcHymDbiO1VbqV8MDau4LRY4XvbDqXjH0bkyBy/ENazZcMjN2QYkLVq1ED0U+Vi/EiCOlcMNoy9R7du9OTaTjkJtg1wsb7Nx4b+zchPjM+WedjkwRE24RtNp5jusw03y39PDFzQVjpuYWnDas/pPRraYB+u032DzTl6oPk1PtJvxnC9V0rl7TdE1GuF1OpgQgfrk+TG+2y/8AFXHEn0Hgp6bpmcR5pS5LNvC4eMkEFSQDp1aSCA2x2sDmDRo1tiqD3N+k2WsqIGzMLSP7V7jnH580R2jVShSANnoUWdTasxGxsctuWO5J3P8A7S8WjYWMLDjfbhdfeGcDzeYEhijlNp2hZhIBKLB2YinYk6hubq7x02GR1yf7XktdTxFrQQdmGwZeS9Mh0c4iumXL5adGHwOoEZH6mZTXmCKOOmQyg3C5nrKN7dR5uOBTb4Fxado3bMKFKQRuxAupLlEgpSdx2anSD4+tCxWYIsbXQdHxAcJzxOhhlMyBIg0BTHq069mogL3dQBFAJ3dgCuXck/HI+asgw1cI1frZhxbs7Rl8CLM+YMjl/aQSdCSqnZ6F1CZ1YaQTpJGha9By8MTOcGi5SEUbpXhjcykvn8400jSPzYmhdhF+ai7AaVFKKA5csVMr9ckrY00IhjawbPNZAOw5DbxND9Zxsamp5Bmtqk8PVfNqGj/NycnrhvH061s5hss2VDROEmU6Cg96ZDsTKW2CAWVC0fhG5xSshfXya78AtLJUs0REYYzrE4g5WOWIx3XzC1eG9Mhkck2VyyDVICz5jUU0s2xAUrZZVAUNY5X4Ys3UznyFz8GjrVAKmNkQDSS89WHfn2W7Vf6JdWsmZgGYadYhIBoXsi50C6JOtaJs7V4etBDSGrUuBacArbRM7qBr2yMuTbC9rW7DvXr0u6Wv7NJw9Yq7KozL2nxiMgHuaNtQXlqNXzOE4awQvF23srGbRBqYy9j7F2Nrb9l7+NuxBzZRYZmgzzPAavTpDMTzFW3I1QYBwD4HerGopRLKJ4XC+7rCqaLSRhpzS1DCW5X3A9hvbsW/0V6VsMueH5gKYZu4JWb+p1c7B2ZLNgWunz8paynkI12DE522daVoJ4Q8skNwMrj6uo7rjiqPSvowMjorNw5jXVBdn00TqKgsNPIA6t75c8M0tS6QarhiNqTq6eOMlzMAch/KaPVB8mp9pN+M4RqulcnKbomo1wup1MCED9cnyY322X/irjiT6DwU9N0zOI80nmIG52GKhbMkDEr2HDpHWQlAERQW1kKSu4YhW3ZAdK2BVtXgalbG+weON+63f6KufXQul5E4g4dp2JgdVGYzOYkl15iZ4IxuGkL6pG5DU1tsoJIDCrU+OG6Zz3XLiq7SsUMWqxjQDt9O/wBEWdI+nOWybmNxI8i6SURRyPqxC/vxK+ZjDYpOChmnbrMGHFWuh8wlgOYCBBO7OFBvu/Ct+GohbIG1nmeZkadYXS0rOTeWHYlknGYZGzGT4hq7EZnMNFMvxQt2r3zsFKY+G3KiD3VXStc4sfkreOkljjZPBnbEfPLuWx0w6NZVI4FiOr2aGTSokijMmsxnVI7kEodPNBzJplreZ8QLQLXskaeqcyRz72Lsza9rm5sEuAtbHmNjyO42O42PLmNjiqeCLgrWxuDgCMlzwnJLMwRpkhFfG4sX5VqX/XbGr0nXSUcPKRxl5vawv34Ar5fSU7Zn6rnWC3cv0fE0eiDsZCrH36Odz4rIhFr3SGsFt6oVjKv09NTVXLThwBHRu2De08d4HWrcUEckOoy3/wBD1/tfMvwvLQTpDMzSzSOkfcGlYtbKnMm2PfLA1Ww282zNV6XYJWNDImnabudbO2GHDxXtM5mj5NVriXnsCI+I9NpuHy+wwrG0cFKGeyzAAGjpIF7nkPD1xM/lIY9a3NyCto46esmsXc8jWIGzG1vVevHejWT7KLOZmeVBmXXWqlKBkFnRak0u53vug/XgjoxMbjM4ryTS8lKdQAWbhjf3WDxbpc2eUpmJ5IA2kgRDVEBVe8GrUwJN1y2u8cwvr78vTsa8DAtOBO24Ns+/gk9J09NA8Qlx5wvftXyHop2GtphHL3ToDF1jG9W5UFydx3QAOe55irq/xLJW6scF48cbEFx6hewA67+xXg0ayG7n87iMPVDvEMlDHRhzKTA76QhVkB3APeYEjkQaINbG9tRouvqqm4ni1bYXve5FgdgzvcWwOO5VVZTxRYsde+zqOXzgnH1QfJqfaTfjOOarpXJym6JqNcLqdTAhA/XJ8mN9tl/4q44k+g8FPTdMziPNJ51BBBFg8xioWzIBwKY3RzrAWOO828jFSi0mnyYM2gIvdChTdtbEgDbd6GoaG2Itw87bFmptGS8oQwYbytDpD1l5dA6wK0rd0C9Sows6wGWyrUK1EVuCLF4lFTGRcFLMoJ3AENwPzuS045xUSzy5p4qDHW8faFrpaIDhUO4W+Wx88JueHyXsr+KB8FMWa1iLm4Hbtz8E2+jfSGMZxsiuwjiRE0/B2iajLtzBplG5bdSLsWz4e3W1BsWcfTyCITOyce34cULdYvBYVT2pVaOSV60rRjeye/ysMV71f9d8QVMbLa21WGi6mbXEQ+nyQXnc+8wjEle6jEamySUBJF2eY1EfUBhSSTXDRuVxTU3Ive4fuPzzKr4iOSbGaq5OcxsrqFJXcahYutj9YO49Rja1VOKiF0JNg7DBfKIZeSkD7XstuU53ijELG8ijYogIjHI02o6b5GmN+WKzR+iqLRrQMC77iBf+E5NU1FSbtuBuBVbjnFJ2eMSoYp4RsSCj8+4aYXsV7p3s2b32NG6NgoWymN92uthusDfvvu2Be1E00742ltnbOu5CzJDpYM6tJRDlQx1Sb2RqonU+41bmzfPDxMVTTGw5tvJeATUVYNY88HzRD054vK8xyzMOxyzOkSixsDpBbemICAA8xZ88K6Jx1+o27E9p1uqIiB9QuePzzWW+VlyTxO6KGdFlisgghh3DsDyJH3YlnhjqqZ7Gu1Q7M+fYRgkA+WOZheNYgWA4ZdoXc3H5zK06yMhbegSVAA8VPgACd+VnFfDo/RfIClNnWvibXx67BNys0k08uWEDw7s1843xmTNMrSBQV1VpFd06dj4kAqSL/tHDmitDxaO1hG4nWte+8Xx7b27EhVVrqm2sLWTf6oPk1PtJvxnEdV0rk9TdE1GuF1OpgQgfrk+TG+2y/wDFXHEn0Hgp6bpmcR5pP4qFs1MCFMCF3FCXYICAWIUWCRZNAUPMn0+sY9aCXAb1BUzGGMvAvZNrodwmDh6zyyyPJMIxLJIY2U9kzPVIWZrYxMxsliedchasjDLlZaepfUarSAAMABklx0r4z7XmXloaQSqbfNBNGyA24o0dh4eJKE82ubbAr3RlKYWlzgQ4rJxArNTHhyXozVBeX6sb0L5GiTifSce7TIF4YY0C2jNEZW+dI6gCnJsUb5DfFK/R0k45TXsTs+H0WiptLQ03/E6IOA24YDqFvUJj9AMnBncir5hVmkDuC8lO4Ia1BY2woUQPKvDCjInxc1+fzwTVXURzP1oTzcCOo8Nhul509kWLiE5BCdky6K7ugBVIquVHceWEyZTIYmE47L4K6hZAKVtRM0EgHEi5zPeTkmb0fOSnEcM0ERzHYxSHtI1YyBlssGI7xuw3j9+HY2WYHDbtVDUSuMhYTkct39ZJS8K4m75iCSWd2bVGGZ5C1IWGsEsdlIu/Dc+ZxWiZ5s0uwutVPRwtD3hgBscbIo6U9N8uC0eQy0Irbt9Gk3vvGFAIrYhif1eOL5mjddtzzexYk6Wcx4zcNtzgfNLuIbcqF7DyHp6YsaVj2RBr8x8Cra2SOSdz4hYHG3HPxTz6oPk1PtJvxnFZVdK5WFN0TUa4XU6mBCB+uY//ABj/AGuX/irg1C/mjbgumSCJwkOzHuSWfOBedD6yBjn9Fl+4eKtB+JoDlG7w91x+kU/tL+0MH6NJ948V7/kkX/jd4e66lz6r8RA+tgP9cB0NIM3jxQ38Swuyjd4e6mX4wqurRyKHBBUhxd/qN48/R5Nkg7LqObT8MkZa6N1j1D3WnmOmeYoo+ZIBQKwLAal0hCWvmWVRZPPwrfE79HTl1+UA70lDpCibYiJ5twWUnEUJoMpPkGBxCNDSfePFWJ/EkQxMTvD3UfiSA0WUHyLAY8Oh3jN7V6PxHERcRO8PdSPiCMaVlJ8gwP8Apg/R3uwDx4rw/iWFuJjd4e67XLnzGHBpuG30nw91W/4vUfe3x9l97A+ePf1uH7T4e68/xeo+9vj7Lk5Sze1+dYil0pTSiz4ye73TNPoKvpna0Mwaeq/stBeJZkdj75qgrsgd1Qi6IU93UNR71X645ZpKlYLNjPh7ok0FXSP13ygnt9lTzaNKzPIQzMSWJA3N3Zoc73x5FpGliBDYzjnlj4rufQtfMWl0o5uVri3DC69581mHUrJmJ5FNWsk0kgsbjZmIu8dt0rTNNxGfD3UD/wAO1bhYyN8fZVuwPniT9bh+0+Huov8AF6j72+Psp2B8xg/W4ftPh7o/xeo+9vj7J2dUQrhyfaTfjOIHzCZ3KDIrh1M6mPJONyNyNMcrxTAhA/XIpPDGABJM2XAABJJ7VaAA3J9BjuMgPBO9cSAlhA3IS6qUfL5qR54cxGphIBbLzAE6kNfBzoHDlbIx4bqm6UpInsJ1gmZn+MxGKQDtSSjAe4m50f8ABhBPJedT+vLPmzmIZ4w65cLqy8wsqZtVdzw1D78OVr2veC03StJG5jCHDajHplxJJcjmEjWZnZCFUQTWT6dzC0Zs8E71PICWkDch7qjmOWy86zxzxs0+pQ0EwtezjF/B5qR+rE1W9rpLtKjpmFsYDlf6zc4J8g8cKTO5eI6VgmJoMCfmeQxxTuDZASup2l0ZAU6ss4IMgkcyTI4eU6WgmBosSPmeRwVDg6QkIgaWxgFZ3XBme3ysPZJM+ibW9QS91BHICxtNgCRvjuke1kl3FcVTS6IhqWuM2Ml9DOamPV4vSGBn1aFLaVZzXgq7k/UBj0AnJcve1gu42CsZrhsiSrEFLtJpMWkX2it8JT0P7qN1Rx2YnB1t6gZVxOjL721c77PniradGM22opDrUX31dNJA+cCWFpYPe5Gjjs08g2KFukqc5utx/i6yWFEg8wSDuD+8bYgT4NxcL5gQpgQnL1SfJy/azfjOLWDowslpH/Zf2eQRniVJKYEIW6xVJy0QBKk5vJgEVYPbx7i9rHrgQtT9GTfTJv2IP/HgQvHLZKdtV5ybZivwQ8h/w8CF7foyb6ZN+xB/48CFlZLNtKaTOTFgqsyf0TWqkAgsmnUuxHMYEKvNnpYIx7Vm5FmERkeNTlbOlbk7NSuoqCDWBC3f0ZN9Mm/Yg/8AHgQq3EMpPGmoZyUnUg3SH5zKp/3fkcCF3neBSSxvG+cn0urK1LADTAg17rnRwISAjawD5gYpVvHZldYFyiTq+yyvmxI8yRLDpNswW3cPoC3zPunNcqHI4bpWEnWVPpeoDWCLafJNnLsI5CWpQie8YWECJekbigPesxBbu15bhlrnF1js2qhLQG33r34jAoUmYLJCKJDqG0VzY3sQNjytaO5uhMRdcBxabhLbp1wAoVL5rIoRuIxGuVbyv43d7s7WAPI+C88Zc2wNgrChqmxSFz2lzjtzPd/KA0NgGq9D4YrStQDcXX3AvU5eqT5OX7Wb8ZxawdGFktI/7L+zyCM8SpJTAhC/WGLy8IBo+15Lfy9/H57YELb9kk+kP+zH/wBmBCqzZdoVZjmJaJJoJGxLHwUBLJPlgQqypmptDQ5jRGSCXkjjkLpt8CpQFg7OWNV8JuwIQrmOHNmM7GZmKvkidJUhXdswWGt6GwEcKgbb2eWmsCFe4lkjl+IKqEyNnY9jIFdomy5AJUsKOqLMuKI2rxDEYELazS5qAySS5kvAACuiJBIvmCKIkvw0hTewVr2EKz7G06f7TLVixoiBDKwNEaNiCNxgQrXsUv0mT9iL/swIX5zh+FfqGKVbx2ZXZI8SAPM7Aep9MAFzZcOcGtLjsTd4Ey5DJ9idCyBmaSSTSyKdiz9022nZQNjtVgDawjcG/wDFtHy6ydQ4zyGXYch5Diu+AdL8tmsymWgjdVGuTWy6e0YbnYGwSWLEsByqjdiWORjua0rmopJoWh8gtdFfBo9MKrRAUsqgiqUMQoHoFAA9MSpRDfEu0jyrrHlxmUjaSPsTJ2YMYPdCr2b2QrUBsaUVvy5dlldSRgF2LrdaTma/rHAiaGiB2TFmZNhsS6qxPjuBzxVygB2AstdSuLo7udrHeMl54jTCcvVJ8nL9rN+M4tYOjCyWkf8AZf2eQRniVJKYEIW6xQfZotJAb2vJ0SNQB7eOrAIselj6xgQtF4c6ASczlQBuScrIKH/NYEKvw7NkBZs5SkglHKmNFU8rVmJjcrVhj6A+GBCWnS3rActJHkXMUFsS4oFifiKkjuqTZ89ydtqsYKMW1pO73VfPVm+rH3+yyMt0heHLpK0c+pdTNmVzCq0qam0iRZIpNQU2FY78wD3iCjNUUnLGMSC+4AnxyTUQn5PWczvK+8V6RS5iF3eGfUxirMSTBjGqt2ihUSCPSCyE6/EgbnSACnnpHTBnKC+47fTszXk4mEZIYez5davQ3p5JHLGmdkaSAcmbvMjcgzH4mUC+dkXfhh+ooxbWj7krT1eOq/vTH4tn2CnMZQx6RRlmc3EYh8TgKQXKLvYKigRqNVitVir3s+e+kZX/AJWT/wDVgQvz3D8I+oYpVvHZldEXscC5VuXiczVrdnpQtMRZUEmi1FubMd7u9wdsSOle4WJSJ0fCMYxYphdXWRy8LNKz6JmVCA4rREwLWD4agvMkgAUCdyZ6ZzYyWvwd1+m/5gFS1s0s4G0Ddv6/TzTFiljEYZWQRhQQQQFCgbURtpr9WH1Wpb9Pc8ydosUhKENN20U8kZgvSCZBH8cbWCp5CjZ5AqyT7GYnq2enZgnaeNt7vw4gWPflxxHdivMuNfeiRnANszd4WRZ1USo333J3s6t9q55IPPOfzifmC0Ic3VvrgAbG2wXOZjCsQDdcyNxfjR8rx403F1PDravOTh6pPk5ftZvxnFvB0YWX0j/sv7PIIzxKklMCELdYpPs0WkAt7Xk6BOkE9vHVkA0PWj9RwIVjic+bMZSTKwMkncdUzEjko2z0py6gnRe1j68CEE9c3FXYZaEB0Rw8jBhWoqVCjn83USQf7SHD1C0F5O5JVriGAb0P9GeEiNVlljJkkrsbUsqD+0wAvVyIvblRFnGT/EOl3zyOp4XWYzB1jbWO6+7Z34HBWWjKJsbBI8c45dX8r24v7KyTlZ42dosw5US6tQVAupgDpLkleY+HYcsUlP8AmGuYCwgAtGWVzew22GParF+pY2O9aSLlxOxWYGQOwFOrOA1MTGoJOzUDsbAoigKWJmMQBbhbcQMMMTwy3HiVJzdbPFD/AEm4SCvbwpp07TKF0Le1MoJsXdla8RvY72s/Dml3skFJO64P0km54E5Hq6/Cm0pRNc0zMGIz90Y9TnE5Bl8xGyO0UboYyovd9WtR6LpDf8T6saKtaBJcbUnRuJjtuRRwHNZzsEQQwt2aiNmkzMiuWUAEsPZz3jzO558zhNNpN9G+CyZttERACoGeRtljTzbf0NC96PkSKqKJ0hWxraxlOCXZ7B82Iz4PkuFZ1XysStHKqEpmGN6q5te11QLCgKPdNC8OBkLrsCo5Jq2HVmkOB2HLgR8KyYugmZXNxQzRq0bkFnUko0akFxdAhipIANE+HI1AKZzXjaE8dKxPhde4dY4dfH+k3M3koczWtFcKWAbkQbFhSNwLXff5vI+Dz2NeLOFx1rOtcWm4NlTi6J5cGz2jejSMR/rhVuj6ZpuGBTmqmItrLTyeQjjQoqKFPOlA1bAW3maFEnDYAaLDJQEkm5WBxLq/yE7BniYEctMjqB9QB2HoNsR8jHjhmp46uaP6XeSU/SrgDZHMGEtrUgOjbAlCSO8BtqBUjbY89rrCM8QjOGRWi0fWGoYdbMeqZ3VJ8nL9rN+M4eg6MKi0j/sv7PIIzxKklMCELdYjEZaIgWRm8lQFC/fx7b7ffgQtDNcUdSjSZeVVDAE3G+7d1dlcncsBywISv69M8TNCuhlMMM7WSpDBymkiiTzha7A5j9TtECC5w2D55JOrsdVh2n55rQ4hm9Cz6EkTs8vUfux7vaSzd8jpTb/Bj5bFHrlmsQbuxxzy9z3rTudYG25ePGs+dGbQRyBBlBpXRQWxOD47ClX9nHdNCNaJ1xfX35/T7nvXL3YOFtnutKUq7ylopiJI1jZdHNQZPXx7Q4WbrNa2zhzTcY7cPZSYEm4zWb+ke3iXVHLeYypLHTaqQF3VSa5zE3/hXyw02IwS6zHDmPw39/8A18Soy7XbYjMfPNW+pjiwCy5YRuzFjKWGnSF0otbtqu18Bj6hpBvPBWYoHDUIRpwTPuyNImXlZJXMiNca2jAEGmcEfrGEE8lNwjjiQ8MeCN5FmkclipjKkUFKEE6wpQcyOZsYrmTBjCyxB32wWgqonTVt7XANreOPzFZPDc/Jl5UmirXGbAN0fMNXgQa/f4YhifqOBVnVQCeIsO3zTt6PcZGbQmFomUCxqYmSNjelZErYAg0wY3Ww8cWrXBwuFkJYnxOLHixXHR6eT2WGNTHCYY4Y3WT3jKwQAqyq6hTemiWNg8hscdKNEOohe9uQN9I5n0Fn7rOBCkGqu8KJva7oeG9Dw/8ATzwIXpgQk71vTBs7Goq0hAP1sxNH6gAf/thKsOQV7oVh57uA+eCL+qT5OX7Wb8ZwxB0YVfpH/Zf2eQRniVJKYEIX6xGrLRGiazeSNDcn38fL1wIVnjPEdUYHZTC5IdylAe9TnvgQlt11qDnIweRy6g/tyYsdH/u7PVV9cSC0jr9FayHElzEYkCq5dBDOG7g1fNDMLoW7bBT/AFg8t/mVbQvop3QuNtU6zT1bwOwbdhC00E7Z4xI3aLFePGhP2UxLRAtlZFlJjY96NWNL7wfH2rsNtgN7xHTcjyjAAbB4IxGTiP8A1OVgDjiupNax4eS0JfaA03vY3dlSJFVGi0v321WWk5LIDyPw4XbyJa3mkAXJuQcMBbJu0Wz2rvnY4/PFUOO8W0ZeVitCVBFEobUhWu8y8jXvDvQsKDXnZaJ0caqrZGMQ06zjtHUe7sJKXrKkQwueduA+fMF69SSe/wAwfKNB97H8sfSNIft7fRZug/d2eqOeinFP6Flfczn3EO+j/AvritVikTD8I+oYpVvHZlfXNAn/AKE/6b/dvj0C5suHu1WkgXts3pk5jI8EyUi9p2sj6QQ3vZPMahp2BJU7rXptiyLYoiL4LMNkrKtpDTcC24ZrWi6fZJUCo6xItUsaOxCg7qF7NQtjba/qx1y0e9LihqCbBhVZOsnLHMO3vhFoVYz2dqCNRdiuoPbEqtUa0XfeOOTUx3tdTjRdSW3t2X+BXMl1hZYqxfMrfh/RpY/3F2J+8Y65aPeoHUNQ02LCsfjHWcNGnLqZJK3kZDFGDvuEJLsdx3SQNrvwMb6pgyxTUOiZnnn80eKXEkjMxZ2Z3YkszGyzHmT/AO0OQ2wg95eblaKGJsTAxuQTk6pPk5ftZvxnFnB0YWW0j/sv7PIIzxKklMCEOdP0/ohkN6YJYJ3oEnRFKjtQHjpU4EK7x6cGKt/6yH5rf3qemBCV3XR/tsX2C/jkxY6P/d2eqrq/9vb6IN4TxJ8u5ZKIYaXRhauu+zD9Z+8+Zx5pPRcOkIw1+BGThmCoqSsfTOu3EHMK7xrj4khchHLsNPZ6zsNLKCHA71B+baWIWjYIrLx/h2phlAwLRjcW6jkbWy2XAzwN73X6pA9t72O4q1F0mUDVTvqaS4WsAISCFZyzGiBuBqDEeA2xFH+GaqR1nWba3O6wMwAB2XtbrOK6fpWBouMer+f7WRxXicuZfXK1kCgAKCjyA/8ASaHljXaN0XBo+PUhGeZOZ+blRVVZJUuu/sCYXUeO/mz5LB+8y/lg0h+3t9FPQZOR50TnAyGUu9svD4H+7X0xXKwX5/h+FfqGKVbx2ZXeBco04UYeIZJcrI2nOQahlt/jUgHSLIBFLRF33QR5YeYWyx6pzCoZw+jqeVYOY7Pd18Or+0LcV4bJlpTFKAHABNHUN/UbX5jwwo9hYbFW1PUsnBLNm9VMcJhTAhTAhTAhOXqkVv0ahZStyTEWKsdo1Eeh54toRZgWPrX69Q89flgjPEiVUwIXnmIFkRkcBlYFWB5FSKIP1g4EIMzfFTlIVy2dYjS8KxZh/hmQSJWtrpZQtatVBqLDawohB3XObzsRG49nX8cmLHR/7uz1VdX/ALe30QFixVepgQpgQpgQmZ1GH3mdH+HLf6z/AJYra/NqtKEcw8UadHeJQjhuXuaMVlYrt1H+7HrivTpSKj5D6hikW8dmV1WPV4vosEEWCCCCNiCNwQRuCDveAGxuFy5ocLEYLqWV2ILMzUKF7+JJJPMkljZO5wYY9eKjigbGSW7bYbrX91xWBTKVgQoTW5wLxXOj3CJuISdlleV081EpGNrN8mcA2EBs+g3wxFTucbuyVZV6SjiaWsN3eS/QHB+GploI4IhSRIqrfOgOZ9TzxZLMK5gQpgQpgQuZEDAqwBBBBBFgg8wR5YEIek6CcNZi3scIY89K6f3LQx01zm5Gy5c1rswvn8g+HfRI/wDN+eOuVk+495XPJM+0dyn8g+HfRI/8354OVk+495RyTPtHcp/IPh30SP8Azfng5WT7j3lHJM+0dyn8g+HfRI/8354OVk+495RyTPtHcrOS6J5OGzDD2eqtXZvIl1dXpYXVmr8z544c4uzN12GhuQWbxLo8+Wy0nsUsvdR/cSu0qOtDuLqtkpVpdBoE7qeWPF6hLoV1aR5nLJPn2djKoZYUcoqIaK2V7zNXPet+W14hjgYwdaeqdITTE42G4IyHV5wv6FD9x/PEtglOUfvK+/zecL+hQ/cfzwWCOUfvKn83nC/oUP3H88FgjlH7yp/N5wv6FD9x/PBYI5R+8qfzecL+hQ/cfzwWCOUfvK6i6AcMVgwyUFqbFre/1HbHq5LicyiGCBUUKiqqjYKoAAHoBsMC8XpgQpgQv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9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pozornost!!!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Zdroje :</a:t>
            </a:r>
          </a:p>
          <a:p>
            <a:r>
              <a:rPr lang="cs-CZ" dirty="0" smtClean="0"/>
              <a:t>Učebnice</a:t>
            </a:r>
          </a:p>
          <a:p>
            <a:r>
              <a:rPr lang="cs-CZ" dirty="0" smtClean="0"/>
              <a:t>Internet</a:t>
            </a:r>
          </a:p>
          <a:p>
            <a:r>
              <a:rPr lang="cs-CZ" dirty="0" smtClean="0"/>
              <a:t>Vlastní zážitky</a:t>
            </a:r>
            <a:endParaRPr lang="cs-CZ" dirty="0"/>
          </a:p>
        </p:txBody>
      </p:sp>
      <p:sp>
        <p:nvSpPr>
          <p:cNvPr id="4" name="AutoShape 2" descr="data:image/jpeg;base64,/9j/4AAQSkZJRgABAQAAAQABAAD/2wCEAAkGBxQQEBQUEhQVFhUWFRwXFBUYFBUZFRQUFxgYGBYYGBUcHSggGBomGxYUIjEhJSorLi4uGB8zODMsNygtLisBCgoKDg0OGhAQGywkHyQsLCwsLCwsLCwsLCwsLCwsLCwsLCwsLCwsLCwsLCwsLCwsLCwsLCwsLCwsLCwsLCwsLP/AABEIALgBEgMBIgACEQEDEQH/xAAcAAABBQEBAQAAAAAAAAAAAAACAAEEBQYDBwj/xABFEAACAQIEAwUFBAcGBQUBAAABAhEAAwQSITEFQVEGEyJhcTKBkaGxFELB0QcjUnKS4fAVJFOi0vEzNGJzgmODk7LTJf/EABkBAQEBAQEBAAAAAAAAAAAAAAABAgMEBf/EACURAQEAAgEEAwABBQAAAAAAAAABAhEhAxITMSJBUXEEIzJhgf/aAAwDAQACEQMRAD8A1VKnpq97xGNNRRTRQNSpUqIamp6VANNRU1UDTURpqAaaiNCaBqY09NRDGmNPTGqBNCaM0JogaE0ZoaAaaipjVAmmNEaY0AEUJFdKEiqOZpjXQnQDKNCTmgzrGk7RoaGkWgoTRmmNUARQmjNMRRAUqeKVBqYpooqVcWwkUJFHTEUAUqKKaKqBpqKKagamoqGgahNHTVQNCaKKRFAFMaKmNECaanpooGoTR01EBTEUVMRVAUxoyKEigE01FFNV2BNDFGaaKCHiSue3MzJy6mJykaiYJ1jbnXc1je2nHLZuC2rLCLDZcxOYnXMRoI6TIrRdn8X32FtODMrE67qSp356Vy6ee8rNOmWOpKnmhIoyKaK7MANCRRxTEUAUqKKVVGnpU9KuDoamiipqI5KZLb6GOUbA6fHnRRQWWkv+9HwVa6RSFDFNFFSqoCKaKM0MVQNNRxQxQDTUcU0UAEUJFdIpiKI5xTRRxTRVARTRRkU0UAUxFFFNFECRQkUcUxFAEUxFHFCRQBFMRRxTGrsea9qMLaGIbKh9tywzBQS9tVOUbk5i5naa2XZm+tzCWigIULlAO4yEr+FYnimCU3LrXCzk5iHPOJAgQANunKrz9HdxRbu2huHzb7qwAHwIP9GvP0svnXo6mPxjWEUMV0IoSK9TgAtGpgevU6D60xFQ+NqTaMNlGZc2sSsiddwfMVJtX1bYg/1/Os750uuBRSp6etbRpqaKelXB0NFNRVxuXgrQTsjMfQFdaCDwK7ntu3/r3R7hcYD5CrGKoext/NhUP7V66P8AM5/CtBSVLAEU0UdKKqOcU0V0ihigGmiipqqBimijimIoAIpiKOKEigCKaKOmqgIpjRxTRQBFMRRUqI5xTEV0ihIoAimijimIqjmRXDFsQpy78tYAPUnpUoiis2XfP3IU3gh7osuYK59knkOuvSufVy7cLY6dLHecleaYtHVLisDmWJBG0K3+qu/Zyw9jLeUSryDEHwgwRpqG5/Ctx2m7N4eyt6/eYi5fKqFD6AwAW1gmcusCATWZs8OkWzZuStstAB3zCCCQeW403rwzK/T13GfbT0oqLgLzEBXXUD2gZBjT1mu99nEBELkmIHKvod87e54uy70PDWnecpCgga5czbgnQ7evKPOqDEWRaZ1VjcBclYYnUFtCI3/dmrr7NcynvWO8G3b5idZOw0E89uVWKi1h7bHwoSREt4nBDCZMs1fOy6luVyj6E6c7ZjWFHFBzGv7zflSqeMBgP8S98R+Jn40q357+ufgjf0qelXreY1Yftdxe5ZxRCFQO6CHMNIYljzGui1uK8k7U8Utvjb+clSr5B4Z9gBDrB0JUketZzvC4+3XsPx1u/sYeBl797gI3lrVxSN9tZr1avD+xVwLxGwxYRnga82BUDXqWFe4VMLwucNTGiporo56DSp4pRRA00UUU1AMU1FTVQNNRGhIoGIpop4qkwnHLdzFtZV1lZH/UzKJYegH0NS5SaWY27XMUJFdKYitMucUxFHFMaACKaKOKaKAIpoozTRQR8RfCDWTpMBST8qlWuN3rqi3g7ORQPFcZQIPM9B8/dXMio3abGXBhsQgfKvcpkAENqUDNmiZJfL6V5f6nd09X9N7rjxXgSFL3fXjcxAth2AJ8C5ozSd4106ViRYQwUuxJyrmEEt067QfeK32CtA4MZiWZsL4mbVmIRF1Y6k+EanWa824lYGbDMP8AHy7f9KafWvNjr1p6Mt+1hbN62GHe5VjUhp5SRB9kxNX3BMVatAsJzaQAol5EEiAATv5xFZLGWpF1ViS4IB5kFyY84Br07g+CGHw1nOVW7lPeMYLltyJ3OsCB08q1bxwxMd5bqPirN/FFv1a2EzEksZc78vj09aLh/BMOUa4GF+crZyQytqdVgwRPUnauvGsM1+/b7sZe6ul4YEBgUZYyjX706xXPh+DtYbD5Llw5FUKviCAwSYOWOv3jzrn9O201rwBjKNNNFMaf+FKq5uK4OfZX/wCF/wAFilWtxOV/TU9Kve8CLj8WtpDmdVYqSskSSByHPUj414lj7V647XLtiXYlmZcwljqTAYitv+l6xms4ZsoOW6w+KzHocvyrza1nmFRhp92RHnCmuWd506YY/aw4Lf7nE2XNpzluKQJ3M6br1r3ivnm3jLiPOdx5GTH8U17L2BxV29gLdy+5uOxbxEAeEMVA0A/Z+dXC8mePG2hpUqVdduRU1KlQNFNFFTUZ0GlFFTVQMUxFFSoaBFYTgdtv7RY3VzQ102yBoudpD+Uhv81b0isJwjDXP7VclbanKxcg6kSJgdSx3gadJiuPUvyxdenPjk21NRmmNd3EBpiKI0xFAMU1FFKg5XR4TEbHfb30qJzpUTvWa0SpVSFJljpos8jv0qXLXLUx3dJAM1nu299nm2FZfBZliBojOmY+nhB35Gu/AbuIuMSLZe3qS+ZoB6ywiPfFaDiGOwothbma45UA5TmI8MQjzAgn7teTqdWXtsezoY9ly3N7iNh8B/dc7K9z+7gQQAiHKC0EwDrO0+tY1ezjXVJzZUtnvDceAtsARMAnX0E1tsbxfEYi2627YtoEJOY+IqB59f3R61gWF3FX/s+ZspUl1DlUOU/fjcV55eXWzhb9ncJgLr3pu3GuIA0mESJI0aSQJ3zRvV7ie0dm3oi52Ey0TuObHU7biaquH9l7S6K6mFJPdrOo5Zue/OpmGa2Lxw9u2iuJkuDcIYKWIaIVTAGzcxS3ZJqOYx+LxbHu1C9TA2/eIg+4A1xTs+ZY3boJUa5WLNuSfPrpzqX2suNbtKyn2ruQjxZVXITKopEtI+9mHlVhwXx4W02klWk5FWYdo0UADSOVT62v3pWHheHGhtvI0MugMjqO809KVWGPwSm7cMDV2PzNKs91deyMZ2c7UTibb4m5lRbJtTrBaVCkgbGM0n316ZlrwDJmuEsCN2XzjpXs3A+0VvFu6JIKJbYg7guCSJBIMQB617cMvqvDnjxuKv8ASX/yQ/7q/Rq82weK7kmRKkQwETHl/XSvQv0o3gMLaE73h8kf868zZtOvlTO8phOHbHYjvbjPESdvdG/XSvZeEBMPhLCnwqLaDykiSSeWskmvFsOhcwASeg19/nFazifFLmMs2rT2CO5guQSM8AgQrEQpAnWTPprMctVcsdxtsD2msXsQ1pLinRcjbLcYzmCtMNAy7ee9XCOGAKkEESCDII6g15Xda2yle6cbBQAsq3uJI/GrrhnbAYe3atXFuEpAuMwl8vNoMeESI3Oh0O9bnU/WLh+N5TVmeK9sEtraNpQ5uAsVZshVNYJIkCY0HOuWA7aB7iI9kpmYLmzg5S2xIIBg9a15MU8eWmrpqIiqniPaPDWNLl5Z/ZU5m+Aq3KT2zMLfUWlNWdwPbXDXHysWtfstcXKrejcvfFXWLxqW7feEyu8jXTrpypM5fVL08pxYkU1Z3EdrrUju1uPG/hgSdACx218qj4btXD/rwLaQdYZjuY8Q0jYaip5Mf1fHl+NVWbwY/wD6t3/sH/726nr2hw5IHejXaQR9RVVh8Wi8SmdLloqhGoJLqV16GPpWcspbNVZhlJdxqDQkU4bUjpv79a53bgXSCSdgFLE+4Cuu3PR4oXYAEnYak+VRX4iFuhHAXMG1zKcpUoMrRIVjn0EzodtKs8KqA5rh1Gq2wCSp5M4Gx6A7eu2MurJNt49O26cBgr58YQFSBCFgtwb6wRGumhIiKj3LpT/iJct/vIcv8ayvzqyw7X2uOyg5W0UMxIUcjkHh+DTrXe/YYKz3rpCgS0SAB6LE+hzVw8+Urv4cbGVxuNXDW7ly7cBV3HdjMrOQyiAiSPDodSRVde43aBQYew14KAc19QELabLP+bKTrpVxx7g1i3cOIvEsCFC+EAqsAKsgTEzoBzqTeVcPfs2lRF7wEkiCQUAnxNJMk8gK53qZVqdORn/sGNxdzPcY258IFvNbRFjKQskkDeY6nrWi4jhBhMCL1vLKogMAEsTC5sxOupkkzttXOxdJ4kyHVBazqDBh2CmQTqNztG9XHatM2BdQpM5dAOSsrGTsBAOpis6bcuDsLnDzdI8VxHJkho0KwCANNOlZW3hR9oJgf8reI0B8S5Spg6GDrrWs4LYZOHBHWCEfmDIOZgdD0NZ20D3vhCybFxfESAAxRSYAOY67aetNc3+CXify49hHc2L/AHjs5F3TM05QUUwBsBM6DSZrraQLxR2JgG4+5gf8NdfPc71I4Pwh7QcC+VDnM2VVGoWAAWBIEDlQC1hlv5HKtdbxTcYM7ToIzHfT5U9U9wu0N1LyIls94wuhitvxwApBkroNSOddOFNeXDogsaqrSXuACJ10UEnXzFdeMcQFpQttJuN/w0VQSSo1JGkKOZmmwPEme3LKbYykk5lZSNM0MpOo6Gm5ODVt2G8mJLMc9nUk6W2jf96lVevEMYwlLC5DqkuAcp9mRyMRSqcfjW7+vM7niyodCNQeY0JIPUbVc9hsRkxiyxUMTMT4p9jbcEkVnHiYQk5YBHTw7g9BFX/C7oXZVUpmYPpoS3T94V1vHLGHO4036U7oFmxP+Kfkp/OvNd+Yq07UccvYjILrAgM0QANQFB2qmTXoNa3bvlzk1xVrwW+1q6HS2HMbTGh8P41d/wBpXZcnDt4hGjqYifzqv7HW5d55ZfmW/Kpl+02Hdp1DuSInqIk6dakLXO1i8jl+6u6kEiJ9nbYV3ucUssLneIwLewWt7HKBudtae7imLZQPEVEQYHiCz75NLEYZjhlVyc86k6/e/KrpNz8cMHaQC0NPaOaCvQxzke+rDGYZGe3GYgkg6FtI6RVbc4nh8zK1nQMVLZV0IMExvvQYO9hUXKwLEHVwhA194Olc9OiXdsXrq+LEXiskBS7EADQAgn61WYCwC7LacZl3m3roY39avcNlRyF1RlUjUkGZIInXYiqjgwTv3yB5MzJEb/nV0TK6rpLuxt57bHmpQ8qbDd9bJt27qgH2rWclTz9g7UsGV+1N7WaWBBAgddc3lSW2oxpbN4pjJlP7Mb/OpdNS2LLD45+7yvZJYNMqAVMRH0rrhuJI4JdCAy5ZCllME8x5n5VxxGMa3dtBWy5wPCQJMtlPI/WpeM4mbWKt2FCw8fdGkkzz8jRj2ihMMwMMAeQEDWAPcZBosRlNxVkADDAAzzGUjWonEuJW08MGUZ8wAGpLmOYmuYxYfEYcZM3eWremkBWCk7jf8Aan2v0v+zYa1iUi6xD6OJzZvCYmZjxAa1usPgzcDF1MHQBm8BAFwA92phtYPi6navMuBYJvtpItT3b5lmEkAmSCeQ02nevVsDh79y2hZktCNlBdvvD2mgfePI1csvjpnXy25cQwcvbUEZRc8aaAKhHhyqNJzKImdAeYBE2zlUWSiABz97VlGQtpBInQbaVHv4NFuKcz3LoYZizECMrRoAEG/SpK3ABZ1QAmE1LzoT4WGnsg61zrpHTD3GN28CSQMmUQIEgzGmvzqLawpXB920ISrLqYAknp5a1Js3Q1y6hLnLEyAFhxIykamIiaiJe/ujOEVGAZsp8YBUkTJidBU5VA7TRcthBLEhdFBOxJmYj41H4kHuYi1dRICZtHIBbNGwWeWtde1fEmsItw5AoQF3YtCyf2VUkzrt0qpx968L1m29wqbpZU7u0sKQNSzM0gajaasppNGDYXzcNzK5UKci6BAANC066f7VbcU4p3OHRO7uXjcQgFYOuXUtJ039Ky32Yfbu6YM47vvc7XSY2cKEiI5bkn31o+1WDUcLuWwBCoqgcoBX8qbpqJHDca97Cvnt92FTKozZiYUgzpEiBt1rJtecXUFuO8dGVZHhEvbliOgAJitD2Sw4t8KRR+w/KN80fKs/gx/fMN6XPoKXi0npD7P8UXLfANwi2pde8ZSHExmChR3ZzEaaiDXC6j2cUiKofwq10lEY3nuDM2Zm2UCAACIipPArItpejSbJJ2ie8WpHHLgXEyQJIt78oWKuMndoy/xdeP4Um3izrMW7QJaf1ecZhPKZ1qPwnDMMHiFzZfJV2gXFPtSNYHwqy4vikCXyW0Lpl0OviB322U1AweMLWcQVViCdDsBJuNzI1Ibz2rO/7da18411oAKB0ApqG3ZuQP1fL/ABBSqbiar51a4Q1xuoYfEgfjV1w+4Bh1Yb5IY/8AmCPlWdUkrsTrrHqNPoasrd0C2qaycvURA8/aGm4r0WOOPCLxEnwz56dNFH4VyttR8UPs89/wqJbNC3bQcDvhCxNw29o8TDNAbp7vjU27xjN7WZo2JIb4Eg1V8Hw1u7IuNlAP7QE6Hr7qkvw5lJIAYEaQ6H8aCxOPCZWJYTqNLfLTp5fKur8TN0AK2zCcyrA1HSuGOwNx0QqhOVTtruXP4in4fhGVGlSCWESPPSkyLEq3g7d0nL3TE6kLPXUkA9aTYC2ZAFvXcC6RJ22jSoPBbhwrM1wQSsAEgT4utQDi0V80CQ2YE77nWI5GsXOS6TbSX7htA+EQiDZ9QAIEaa8qpuH4+3ZuSQfFuDHrv76gcR4s91sxIK6ZoiMuxkHeqprwdiSI5jQaD3bnapu1NtdhMovlwc0kyoKTB6eKjVB9pNzX93w5gIjYNWWs8SZHUWtwdJE5ifpV9bQnGkEDTxEACM3Ue+rLXXG7XN25hy6G4XDIoIOUxBII5GTNSOJHD9+txmfvEAhcpE6EiDHMMedVHFcy3FcoCMqqCRoGJ5efOu/GkZcejMIQAGTsQqkmrWIzeJxPe94yyoLwBuYGsk8zrUe5jHKs0gMPZjTKANI6b1JuKg74M9uJzIJbU5dhp6dKrrupY7Ege7wirEbns7x13xWEASF7s2jLEscy6sZBJ1VI3+tetW1M4ORqGefCJAyP5eETl6cq8B4XxC7ZuWL1ojMjAqzQZK6Mv7p1B2nrXpPFv0hZlw5RWDLcV8Qi8wpXRHJ1BJIg9a55albljY8Sm3iHusITKihjEEql9iB/EtBhr6ouDQa6aQCQPCUHpqY8udYq5+kxGukshK5pRc3s+B11BEfeB9x92h4B2utYxsPbVnFxfbBgB4ttO2h8UmI5VjulWWLvDXW73EEW7nLKSIDZREAn1/rauF1bv2Qhglsz4i1wKoQmSZ2GpIgzUvDH9dffUgqke0QYDTlG3MbVCFkW+HFMuWVZQphQCzNE5tt6rSs7ZkNhcjMhci3IQzMFjIXeII+NceM3lbF4V0l1tsxdlVjlzbctduVWVziuEdh/eLMwAJE7aRmmKz/aXtD3JuWrOrroWGQAA9NJmI2NYvVkL62738YExnfkEJ3WQFiFJORRsfQ/lVTi+KWrwK3cXduDNqge7kI6FUGWdNPSsfxLiJf23d2UwMxJg6fQf7VCOIIiWMCdBJgmYLHr5QKz35Vz8j0DsxxjKt23du3O6CxZUNAA1ESNTy0munCVD4gHM5y23yw0sGaAGAmY2n3V5s+LEgsxnTSNFETqI8q0n6OuMnC4km5JS5bYLqCxgZ1AB2nJHvFXeX2uPU+q2nDeEi1nDIbjMoADq4yyTB1B0PXyrvi+Cs1xrqWAHkMozJkBWIGkN93pVHju3ltM+INm6puFbVrVJBUZhmGbqTtVvi+27WcWLNy0BakZr2djClQ05Au+u010uOuY7XU9qbFY/iF7MrLh1UtmMhzBGnWOdRPs+NYZe+QBmAyKijMZy6yAeZqo7U477UwFlyiCSRsbhnnljSJHrU7snxhbOS3euai6CpLHRCRoSSD4fOfdy593DPdjvT0QYK7/AIr/AMZ//Smq6Hr8z/qpVdVrb5ZtWmIaJ3B+HOrDCu0AMT92J20BBgn1FVz2yozenKmvSpIJr1vMm423nZQDOh28jXC1ZH3jHIbHzqP3pnQnTzrvZcnz8v5UtJEjAnfnrRJcdrmVQD18OwmPxp8JhoXmDNdkwgnU6Hf/AKvXrV7U2WMlcoULJ5mPLmdOdSOFubo1/aA0PKR7q7XcAt4DVtBGhTb0qyw2AIZmLSzGSSqjXTkPSsWcN7iCzjEqxtqVNsSQzaEevLb51n7jlgTG4zajdRpPkBr8a3IwYCMqBVLiCQCND5VncTwkJ4cx2yTAjLMnXrvUkZsVtzB3MviWBlBkkaDcbeRPxobOFS4YDNMcwPKPxrVHBm9b8OxTKJ32jUVH4ZwJrN0Ew0jaIBAImfjVNRU4PDLauKQ36wajbQ76Cp9rHF7pAYF9ZItgGeesAT51Kv8ACLr3zdYIBsFVQoAAhdBpMRUDDYLu8UAzLBzM3QBgYk8zqPjUsal/E/iV1u5VAAYJMllkEnfY9fnTcb4u9w2r2TKyiARqCTIcT0OtHj8KpsFrRDSwBjKusnrE7VFxvDybNoADMVGxG5HUGKkq6d2C3LTOjKswCBEaouY+Ua1nFSevxNTuHcKa/cdEBQrbzwx9ogoreIbDM8+QBFOOHOlwKWzajVWJB5/Stb0nbdb05O/dMiCZXzWMx0I3p7+MGoXXSPmCdSetBj7AXMNQwaGkadJn1HzrjbJH3v8ANzn6RWe3d2zZyt7eDyrnEtIgApA110P3oj01qqwONuWrgIYg7GDsDuNOWu1W+BZ3tNLNoYBk84+lQcJftK+S5YVpcZmYsWIB1AHKRWe3jS9v4v8Agfa29nS215hbLCZuOAiCMxkHQRO+g+Vde1nEm7wKrs1tgHUly2ZSTlYEsw5HXT0FUF/jSWzfSzYtqHXJn8RYIGY8yYkZf4POuuG4ut6ytu5ZtObaBUb2XyjRfEN46Vz8XPrh13OzttR72KkiG3O3Mjf1rrdxBdVAcDXxNJhcpjmYnTlV/wAAvYUoDiMLYDMAozLcb77iTrI0y68gBV21/BvbTDDD4YC4J8CNmUhdT3o1DctTNLhPxznT/wBvPHxgUeFp1MlgJ12058telc7uLkeFvONIJ5lp256V6GvZ3A375HdL4bRJRTdVZVcwJOaZhl59KqsP2awrX0BtDIbbswN+4BPeIqGd/wBoRznyrWonjrEDFeHSFJPJdx6nb+dWHZpGu4tYLCcxZlaCFyNPi2Ejw+cwN61qcEw1nD3Jwtq4RnGd7t3NCkwRGg2jSK5dj+Pmzei1ZtIotsYzPAGZSZ57j5Vr+Isw17aXs5+qs3FTuZa4si60eEJqRr1rMdvZGLuOjDIzCGnTRRJB6bCtzg+1N26uZBZK9QbkaVXcZx1vH/qMQLDMniyrcuh0JjXQ9CN6xeby6WS46eWtiWkajQnNJgzr8R+VRr2NMDaSNdZ+IrQ9rezqW3nDhsgXqzCZAjy3PwrrwHs1auYd2xAcXVcZULlZtjJMj9klmE1Z2625eO70hYXjzqigd5ooGl66BoOQGgpV6EMco0+z4bTTd/ypVP8AjXjv68bxHsrrzFDctZmMbdTOtMlgtU+xh43Jr1SOdqGuE8xU7D2wo0Irv3YpZR0rcjOxD+ta728OxI8Jj3j51xAow5GxPxNVF3hMJA1zA/vn8KkpZg+038U1S4fHMnn6kmKlJxY81+BisWVrcXaHrRfZ1O4HwBqqtcSU/tA+k/Sp1m6GEg/I/lWbGjXbNr/Dn/2vzArm7gOD3bAAGdtzEc/I1LBogTUEN8bbAPtCR/Wk1VXMCHYtbuAa6h7bDccm6VpFJ86Of50GcfBKLLIrgkjQZhGYmSZMVGTh9xkRYAKxBDLrHXWtaDS91Ttm9r3XWmTs8NxImTIM5hn9oOQWHkDEmK42OG4g3Azi5o3hbMrAKNpXMNI6fCtiFpZBVvJMrJqemQxHBbknxXDJn2J6+fpUP+yLoiA/OfAP6Nb4IOtPliiMhhcFcFsrFwaH7h5++nwXBriNmZXYzI1QdNxmnl1rWen0EUYHpUVm7OBcKoKMIdGn9XyIzHwnXbn0FXqnoSP68qkzTFqkxXdRDY1kn60/cJvlU+oNSc1CzDp9aujbi2OW2Puj0B+lVKcUy32MkL3YUHI2+dmPL0q6kUJAqaNqm5xC3lYNebK05hos5tTrknWTXPCLhUbMp1Iie8bUHlERV1kHlSyCmjblb4paAgOAP3hTjHqdtfQp+ddMg8vhQhR5fAU7Yu6iYu8WUqF0IgnNr8APxqv4hbu38shVK7HM5I9+Wrk2V6Ch7gU7Yd1Ui4TER7f+c/6aVXfdDr9aVNJtgraxXUUqVehxPNKlSoCmnFKlQrrbOu0+k1a2cAhAJDehNKlWcq1Im2rSqNBFdQ9KlWGhi5RC5NKlQdVaiLUqVAs3n8hTq389qVKgTN/vMUl8v5fSlSqAmpyf68qelQInoedFmnnSpUUgw2Gp9KVKlQNm5UxWnpVAMUxFKlVAEU2Q09Kg55W8vnS1/qaVKoGnzoS1KlVCzU1KlTQ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5772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52700"/>
            <a:ext cx="4307346" cy="2892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53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20888"/>
            <a:ext cx="5019096" cy="359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280" y="116633"/>
            <a:ext cx="8041440" cy="1008112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/>
              <a:t>Základní informace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403472" cy="532859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Krajské město: Pardubice</a:t>
            </a:r>
          </a:p>
          <a:p>
            <a:r>
              <a:rPr lang="cs-CZ" sz="2800" dirty="0" smtClean="0"/>
              <a:t>Počet obyvatel: 516 411</a:t>
            </a:r>
          </a:p>
          <a:p>
            <a:r>
              <a:rPr lang="en-US" sz="2800" dirty="0" smtClean="0"/>
              <a:t>Ne</a:t>
            </a:r>
            <a:r>
              <a:rPr lang="cs-CZ" sz="2800" dirty="0" err="1" smtClean="0"/>
              <a:t>jvětší</a:t>
            </a:r>
            <a:r>
              <a:rPr lang="cs-CZ" sz="2800" dirty="0" smtClean="0"/>
              <a:t> města : Svitavy, Ústí nad Orlicí, Česká            Třebová, Litomyšl, Chrudim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Mapa kraje:  </a:t>
            </a:r>
          </a:p>
          <a:p>
            <a:pPr marL="0" indent="0">
              <a:buNone/>
            </a:pPr>
            <a:endParaRPr lang="cs-CZ" sz="2800" dirty="0" smtClean="0"/>
          </a:p>
          <a:p>
            <a:r>
              <a:rPr lang="cs-CZ" sz="2800" dirty="0" smtClean="0"/>
              <a:t>Rozloha: 4 509,58</a:t>
            </a:r>
          </a:p>
          <a:p>
            <a:r>
              <a:rPr lang="cs-CZ" sz="2800" dirty="0" smtClean="0"/>
              <a:t>Počet obcí: 451</a:t>
            </a:r>
          </a:p>
          <a:p>
            <a:r>
              <a:rPr lang="cs-CZ" sz="2800" dirty="0" smtClean="0"/>
              <a:t>Hejtman: Martin Netolický</a:t>
            </a:r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7761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Informace o krajině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38388"/>
            <a:ext cx="7838256" cy="4342940"/>
          </a:xfrm>
        </p:spPr>
        <p:txBody>
          <a:bodyPr>
            <a:normAutofit/>
          </a:bodyPr>
          <a:lstStyle/>
          <a:p>
            <a:r>
              <a:rPr lang="cs-CZ" sz="2800" dirty="0"/>
              <a:t>Většinu území kraje tvoří pahorkatiny a vrchoviny přecházející do nížin kolem </a:t>
            </a:r>
            <a:r>
              <a:rPr lang="cs-CZ" sz="2800" b="1" dirty="0"/>
              <a:t>Labe</a:t>
            </a:r>
            <a:r>
              <a:rPr lang="cs-CZ" sz="2800" dirty="0"/>
              <a:t>. </a:t>
            </a:r>
            <a:endParaRPr lang="cs-CZ" sz="2800" dirty="0" smtClean="0"/>
          </a:p>
          <a:p>
            <a:r>
              <a:rPr lang="cs-CZ" sz="2800" dirty="0" smtClean="0"/>
              <a:t>Na </a:t>
            </a:r>
            <a:r>
              <a:rPr lang="cs-CZ" sz="2800" dirty="0"/>
              <a:t>hranici </a:t>
            </a:r>
            <a:r>
              <a:rPr lang="cs-CZ" sz="2800" dirty="0" smtClean="0"/>
              <a:t>s Polskem se </a:t>
            </a:r>
            <a:r>
              <a:rPr lang="cs-CZ" sz="2800" dirty="0"/>
              <a:t>tyčí třetí nejvyšší pohoří v </a:t>
            </a:r>
            <a:r>
              <a:rPr lang="cs-CZ" sz="2800" dirty="0" smtClean="0"/>
              <a:t>Česku, </a:t>
            </a:r>
            <a:r>
              <a:rPr lang="cs-CZ" sz="2800" dirty="0"/>
              <a:t>masív </a:t>
            </a:r>
            <a:r>
              <a:rPr lang="cs-CZ" sz="2800" b="1" dirty="0" smtClean="0"/>
              <a:t>Králického Sněžníku</a:t>
            </a:r>
            <a:r>
              <a:rPr lang="cs-CZ" sz="2800" dirty="0" smtClean="0"/>
              <a:t>. Na </a:t>
            </a:r>
            <a:r>
              <a:rPr lang="cs-CZ" sz="2800" dirty="0"/>
              <a:t>něj k severozápadu navazují nižší a plošší </a:t>
            </a:r>
            <a:r>
              <a:rPr lang="cs-CZ" sz="2800" b="1" dirty="0" smtClean="0"/>
              <a:t>Orlické hory</a:t>
            </a:r>
            <a:r>
              <a:rPr lang="cs-CZ" sz="2800" dirty="0" smtClean="0"/>
              <a:t>. </a:t>
            </a:r>
          </a:p>
          <a:p>
            <a:r>
              <a:rPr lang="cs-CZ" sz="2800" dirty="0" smtClean="0"/>
              <a:t>Na </a:t>
            </a:r>
            <a:r>
              <a:rPr lang="cs-CZ" sz="2800" dirty="0"/>
              <a:t>jihu začíná </a:t>
            </a:r>
            <a:r>
              <a:rPr lang="cs-CZ" sz="2800" b="1" dirty="0" smtClean="0"/>
              <a:t>Železnými horami </a:t>
            </a:r>
            <a:r>
              <a:rPr lang="cs-CZ" sz="2800" dirty="0" smtClean="0"/>
              <a:t>a </a:t>
            </a:r>
            <a:r>
              <a:rPr lang="cs-CZ" sz="2800" b="1" dirty="0" smtClean="0"/>
              <a:t>Žďárskými vrchy</a:t>
            </a:r>
            <a:r>
              <a:rPr lang="cs-CZ" sz="2800" dirty="0" smtClean="0"/>
              <a:t> </a:t>
            </a:r>
            <a:r>
              <a:rPr lang="cs-CZ" sz="2800" b="1" dirty="0" smtClean="0"/>
              <a:t>Českomoravská vysočina </a:t>
            </a:r>
            <a:r>
              <a:rPr lang="cs-CZ" sz="2800" dirty="0" smtClean="0"/>
              <a:t>.</a:t>
            </a:r>
            <a:endParaRPr lang="cs-CZ" sz="2800" dirty="0"/>
          </a:p>
          <a:p>
            <a:endParaRPr lang="cs-CZ" sz="2800" dirty="0"/>
          </a:p>
        </p:txBody>
      </p:sp>
      <p:pic>
        <p:nvPicPr>
          <p:cNvPr id="3074" name="Picture 2" descr="http://upload.wikimedia.org/wikipedia/commons/thumb/1/17/Kralicky-Sneznik-01.jpg/170px-Kralicky-Sneznik-0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1152128" cy="1660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8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laser.wav"/>
          </p:stSnd>
        </p:sndAc>
      </p:transition>
    </mc:Choice>
    <mc:Fallback xmlns="">
      <p:transition spd="slow">
        <p:blinds dir="vert"/>
        <p:sndAc>
          <p:stSnd>
            <p:snd r:embed="rId6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5028832" cy="1120229"/>
          </a:xfrm>
        </p:spPr>
        <p:txBody>
          <a:bodyPr/>
          <a:lstStyle/>
          <a:p>
            <a:r>
              <a:rPr lang="cs-CZ" dirty="0" smtClean="0"/>
              <a:t>Vodstvo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Větší část území kraje odvodňuje </a:t>
            </a:r>
            <a:r>
              <a:rPr lang="cs-CZ" b="1" dirty="0" smtClean="0"/>
              <a:t>Labe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N</a:t>
            </a:r>
            <a:r>
              <a:rPr lang="cs-CZ" dirty="0" smtClean="0"/>
              <a:t>ejdelší </a:t>
            </a:r>
            <a:r>
              <a:rPr lang="cs-CZ" dirty="0"/>
              <a:t>řekou na území kraje je </a:t>
            </a:r>
            <a:r>
              <a:rPr lang="cs-CZ" dirty="0" smtClean="0"/>
              <a:t>přítok Labe </a:t>
            </a:r>
            <a:r>
              <a:rPr lang="cs-CZ" b="1" dirty="0"/>
              <a:t>Chrudimka</a:t>
            </a:r>
            <a:r>
              <a:rPr lang="cs-CZ" dirty="0"/>
              <a:t>. </a:t>
            </a:r>
          </a:p>
          <a:p>
            <a:endParaRPr lang="cs-CZ" dirty="0" smtClean="0"/>
          </a:p>
          <a:p>
            <a:r>
              <a:rPr lang="cs-CZ" dirty="0" smtClean="0"/>
              <a:t>Část </a:t>
            </a:r>
            <a:r>
              <a:rPr lang="cs-CZ" dirty="0"/>
              <a:t>území na Svitavsku odvodňuje </a:t>
            </a:r>
            <a:r>
              <a:rPr lang="cs-CZ" b="1" dirty="0"/>
              <a:t>Svitava</a:t>
            </a:r>
            <a:r>
              <a:rPr lang="cs-CZ" dirty="0"/>
              <a:t>, přítok řeky </a:t>
            </a:r>
            <a:r>
              <a:rPr lang="cs-CZ" b="1" dirty="0"/>
              <a:t>Morav</a:t>
            </a:r>
            <a:r>
              <a:rPr lang="cs-CZ" dirty="0"/>
              <a:t>y (která na území kraje </a:t>
            </a:r>
            <a:r>
              <a:rPr lang="cs-CZ" dirty="0" smtClean="0"/>
              <a:t>pramení).</a:t>
            </a:r>
          </a:p>
          <a:p>
            <a:endParaRPr lang="cs-CZ" dirty="0" smtClean="0"/>
          </a:p>
          <a:p>
            <a:r>
              <a:rPr lang="cs-CZ" dirty="0" smtClean="0"/>
              <a:t>Krajem </a:t>
            </a:r>
            <a:r>
              <a:rPr lang="cs-CZ" dirty="0"/>
              <a:t>prochází hlavní evropské rozvodí mezi Severním a Černým mořem.</a:t>
            </a:r>
          </a:p>
          <a:p>
            <a:endParaRPr lang="cs-CZ" dirty="0"/>
          </a:p>
        </p:txBody>
      </p:sp>
      <p:sp>
        <p:nvSpPr>
          <p:cNvPr id="5" name="AutoShape 5" descr="data:image/jpeg;base64,/9j/4AAQSkZJRgABAQAAAQABAAD/2wCEAAkGBxQTEhUUExQVFhUXGSAYGBgYFxwcHxgbIBkYHhwYGx0eISggHh0nHBgfIjEhJykrLi4uGB8zODMtNygtLisBCgoKDg0OGxAQGzQlICQsLCwsLCwsLCwsLCwsNCwsLCwsLCwsLCwsLCwsLCwsLCwsLCwsLCwsLCwsLCwsLCwsLP/AABEIAKgBKwMBIgACEQEDEQH/xAAbAAACAwEBAQAAAAAAAAAAAAADBAIFBgEAB//EAD8QAAECBQIEBAQEBQMDBAMAAAECEQADEiExBEEFIlFhE3GBkQYyofBCscHRI1Ji4fEUcpIHM4IVFkOiU7LS/8QAGgEAAwEBAQEAAAAAAAAAAAAAAAECAwQFBv/EACYRAAICAgMAAgIBBQAAAAAAAAABAhESIQMxQRNRImEyBEJxgfD/2gAMAwEAAhEDEQA/AMMRlr8pI64Hfz9vOD6O5QWdNIe3QFWxfYHf8oRQtRWQCHpNtjyi3e0M6RZO78ruACdi7e9u8cqYx6cHqeyci5L465dgb9O0KzSQQCzuWIvgi9n97i0cmTgCWJKXcb8pdt9wAfUxDVTFWpapyQ9nDAXbF2h2MeUlVibAiz5YW8vzOcNBEPWM2LD2f8/7QETTyv0uR6HzHrBEhJUxPvAB7VlORYBT42LOPb2iOhmllAnCqT7BjAtRLdCg5u7E7Wa7bgGGUIBQ7gEgPf8AEA2YL2Mgma6VW5na/RyG8oLp5rkhrhxfHrd3tk+m8AlIdLMoEsP7Y7vAtMgistckhlOM3ezk2/IRLAPPmAOVOHGCGuf3IGW+rRKZMBRVVY/5a9vf6wp4YJKnuBswuSRbv3yxjiSWBBLYpsX/AHHYwrDY/pyGLWHUPYsLkHoxdm3MDA2tl36jrjG8CCiCdrh6QBbrZthEyolvY23e/wC3pBegCkkBr3OcD67X+sdnE0kk362F2OOl2PtmAKIbf3+2gy1/w0tuT6WA/OBMR3h09KedQNSQCmzislkkgggUk1ObOjBg0vWAJAH/ABZvMA5ON4gwAAIvQFE4d2I8yX8rju4DKABqcXwkhWQLAPs2+SfSAZZz9bMnISZq1FKE0pSFEMLC5dybZDWTCiZ9ExLDL+rggP1cgBz2j3+pLJDEhzyqOXtkBsnYNm3SWr0pVcb27+Xt99C97Ia1oNw/iCkzQpKinuGDOkG3m+MXMMz51VBJ5gLFyWuVZJcXJNrb9Yr5kgJO72ycC7/vE1zAPv7+zDsaRKasmzkZNt9+weLPgE4qVTUwlpKiASlVKAFMQLkgsaQA4Yh8RSzZluluu3WGlLJPiIYFKC5CmJBUKk5ckg2/2BsRURsV1E4qnAknmLs5Y2VYdrN5PDYCpikpSHA5ib/NgJwXLOfTzBrddLSqYDlLlj3IVzdmJci93jS8A0qTJSaiCos5SSKum2WA7bm0NKxFtwfiMyTLPhqSlZIqKhci5dSiDYWDA22yBBJfxZqGKTND7CwIs9sfX1gGvcSwha1K5UFCQGcqVgMeYsogO+DhjCM9S5iz/DKU7hD3FKgQSHAJAN0+bjfUQDX8SMyaVrJc2swwGtYC+W7woVpNQCgzkj86f7Y8ob1GkKaSSkABwEkEpBI/l5ie/lhxCC5KRLU5D1vs+E7G4LuP0N2zkho5WAKiCWu9/cdbl9/lhXVrdwLPgkYu2SL2OO+LQ7JMsgcxsAlT2YgAOC7sT+cI6lQcJSbVOLuxvYeZP5xAxwqCFMXALADcF2+j2xcD1BqlkTFMpKglACiHUAFbE7ZI2LmzOImlZWQwcsSRnubbj2hJcwhROcczjFgLvZsDJHrDXQBJGrIINiUl3vzCwpbunIdo9NnlTsxBOKiSFNZTH+bcE3BtYtFdrUpF0sHLWYMonBDhthazjpBkTQsD+b0BOWt5Hb9ILdARXMJLOzvgtZOQ/mfPMSPibILdlH9ojPBBSz5J2x543hmWQwqJfsR+xgQymTp+YKP5vtb8+8NSiUIDAhwblnxLAt/49s944rUUkCzW9X674/L0gqpgYYJdRBO4sAPRjEroAM9NIZse4t/YRAppUkkBiGL+aTj1H3aDz1sCQB+m5/T6wHWA1IdORcv2Tb6fWGgJLmWbsT+XXtB9PMLikXB9uVRN7bAwtPTYAgjltgfynYmJLdF/Q3fqDb1IftCEwqJoYh3zuxy30/eGZAsALZfy84qknlN+uGyVY7Q7MWwBc9G80n3gTGQVJUzPylgS997dtvt4546UjIBIenf9+8TrIFywbb6x2SRSkJ6dOufWAYGQSzkbWcu3MezQasEYAPbHb0/aITEuenKcdL2I9PvMDRMqtgAOH3heCGQWJy33uDDFBUOp++kJJlkl8AbejQymWQkN3xvaEMBqHGNmzbr184ZmklEsByaVKIHm5+g+sLTJhNNzm53v5Wt6w/P06jKqDMAmW7B7pJWA/wDSw8iqBCrYGTxEtVk8qTbApCUgDFgAOntcwW1km12J6FyRc2Ic36qin8QhIUzub7Paz9oNqZorDYBKSHIyFOzdB/8AqO7OgbLBCACXJqcgu3f0zDM8MSQCALuWZjbIzjyhDSaol0l+Y1FmaobEepx1Zi7wyqbzEAlyd7hkgm3cqB6ZzcxIeCc6fd0l8Ajz892P17QGYSVHz3bP1s0H1YAWUmoZABPQMFM+d89YSmahJURzE/S2DFIksZUhRb5RbPzdLMWg+nms1W5G/Vtzu/baFZJUm5SSklst3fBjktbBViU1M5H4XNLtZ8ecVQ0SnOVNgEuRlnz7+uY2Pw5rUpQJZA55tkDlKyZKwHOwD3IekAncPkEzwlaagWBwMm90gHcEMP7RbcA4h4M1K1OZgW7jZISoUpOW5r9WHlFQdMUjYyuGoQlTqKVlEt1XT4pMwsyS5SkMkXvyOQTeKbiutUJxKCOUlBWWAqBULB2AY53YmCztbMWUTKgaygAkOaCqYXYZFSXsHdvWx1UmXNnqCT8pAU4JN5amFIIAAYWfz7799EFSmVWoBCyl3FruosVKqBJ/EcRVa7TmshagKUBSQGVUXISnOLF/9rNFmdKJc4JSSEmYsJANvlQWAzk9v3pVMpa1kuLB2dxS99sPES62UhvhkiSUagTVkLcGX+FKwxIUU9cZBZ4quIyBZiDuD3GD/bziy0GnSpMxFLES0U2yWYlxYHGdyRu0VWumMSwFkmwYXFnBFlYyMxEloa7DaZRDKKqAxd9rOMXY9w3raFEz0h1KYXcKpfyJDeTj087+RpSNKSUh5dJuWJ5ZZUQBckpUL3z75/TSQU3OCGSCU36hW3TORCaqgsEuamY5UkEG3cXLb9HL+XnC2qUARU4pBDkgVhrvtV08tonqZVJXSOYGoncn8if3jq5dKTUKnYXPMC5OWZR7iEM9LnEqSDUSoOLDF+pzZm7QYzx9g/vCkjVN4FiKFWPQH5h5/MfSLQTyQGQGYC9sADAHbOTk3gQWypnJAIfz27nO14PLQCAx3PXy+/OA6oB0vbP9g3vkQzJQ1jkHr5fS8ZjIFTYL3y2Hf2jupQTS+z+hYe/33guolhLN197gfrEJmAx+2/eKQyM2WPz/AE+lohOltZVhY289/f6QxImB/wBPT794Ovt9bQn0AtppVi43PZh0+sR1SDt6evXu35Qfwm26+0L6xTEdSnH/ACvB4ALUqAAD3P8Af79InrpxQUAXcH7+kc1LhYB6j8/eC66XUWdiLfr9iABWuoA/e/36iByZpBz69YNLGAbh7f8A2/QR1MsA4DZ/WABrxTSkAszn7tBzNdKdlOfLoYVltnZthEtSn+GG2dsdoldgeml1AfzW9wBENbMUZiw5pHKz2Yf3JiXD5TzQBslz6KF8f1CGtG0xUweIEUpXMS4spYClAHzII7OLEm9JAJS6QgdQr6mz+w+8QOQhQcqSkpfIe+c+YiK5RKSs2ALE9HOG8m+kQl/MkAE2Y26qNiOjGAVFhLkk8yUnYWwGLk+dn/5QyQRVy1WDu4KQwtnfHkYFMmMUJBoD3Cb3wA79Az7PEeEyFqKiHYDci7MT8xYskkvc47RO2OkiU7TFzzAqc7OBk3Zyc/SK6bpgklgSWckj6hOWtk22ixmqWlRQybKIDA8wflPmXFx1fvEVaoM9wkYLuDYbD+8O2iWkJSlzh8oJCS9ywN05vfGPOOzCSlYLEGxGPu9o7r9ep6TUXsD5nsX2xAlVCXVexu3kWNuw+8RSbFRHSzFWDh0j1u3+PrFlI16gQoMVJdvXe273fLgRVyVXBwKgx6jB+oPvHZco8xPXc7Q/2No1Og4vM5KqSzBLuSGqa7/1GztYNEv/AFuaJiilnJ77pazGzOfeM9o9RQizgve3l23iJ1BUyg3uRh4PlfSJTXRojxJalla6SXUoAuQ6v9xL2Cf+IhGdrFUrBLhRdyS9gwGWZhC0mY+enXEHmSwLMGt+n94M2+y0hhHEFpc250kHPUdCN07uO0I6yY6gS2Gttjv+u0EmkliQL9sXz9YSUllZ3H312gbCiwncUmeEZTgBm3fbd3/Dhm/ReVOAQL4wfMk43y9xA9RLbrf1v9/mY8s7fV99olyYUBoJ5nY/MT+3S369YYMslk3BSrBDCwLHtZ7XYkiLDR6RNnuTkEWwHbBwW/xFipSE4TdnJ63JGe7+8ZfNfRa4/SnlcGcqdW9Vh8pcuRs+/qqLeTIlsOVR+npYbY9I5N1ALA3t9S9m9Il/qEizhPaoCM8pM0xXhkdUrByfzsWgmnnWcG55r7OAYTnTGCffyt+rwPRz3QlTdQfSwf6R0eGRcahZpxhKv0P6R6YliAkOHLAf3MCkz6gcB3fyvZ+gDfWPSZ7+F3d/MAP9YEwJSpYVhrduwD9frDQSGyXJDfX9oU05AUDcufo8E1AY5dyQP0x5iEIaMssWDgByw7ZPTG/SBT0uCRswB6NeOieRLYGxJB8sW9/qYGrUcpRlIJL+gTnMX4AGan5bZIb0/wARGfKqJy2betusNLd5YYMAfYksfN1e0Fl6AqClBSBTLMwgqPMAtSaRZipxYdxfaJXYaFkJsWLkJGb+V8tC3h3vjqR+0MyrvSwOP0aPSqSD8zggbnL2bGw94YyMuS2Dt+W8TnSXltfP648o6SMgDBu52YAZ7GG9IEqTMUr8MuoXtUCgeuT9iElsCGmliWAoA8zt/tQ7H1Kz/wAIpjNIANOd/PpD8kE+ISSQEhI7OVO3d1k+sKqlhJZTi1gf5vTAH7w06QWSqPhlIU3MVG3YAOfQe0JLStLixPn5eZ3+kS1Ck0Opw5swfrm0NmYEFaCkhaPmsLEWItYlhgWf2gSYtApa1qocjlzytgFQwHO3a4eGpU1Lc1QVhLKAYAuQ1Ll3P4hkZuI7w/WpWpQBN+YjqkpCRjflsIArSoVMP8RCSATc+dgwL9bnAvDW9DpvovONauVqZKV1ol6xNrkJTqABcuTSJgcZP6U0MuTMQQpYQsEPZSDcWykkvk4a4hmVIkpQKly5xSVgUglqrVbMf4dnyO5aNPI4BLVI8SuRWkpQJc1aFFndyCulw9TsSyT0YW6fmzPGjB8TWKiBy+d7X7ejwfRynlhi2Q2Her6RsNN8PSESfGmTUqrKU0Mjkc0htxYElh16Q0jSSJU1QMxCQmXUXA/DUSA4N2I+kRTtRSGnHsyWn0vydlB3bAIf6R2WCl0k7EtY/nGg4FLSpaipSEclTqweZNvrvDK5Ush7qBAIFOxHn/eFOWO5dFZRXbMaQgrpJAGC+2/1cwXiGnCADd6bWe+58se8X/D/AIfXqKz4knTpSspAmS3JFiDlNgCA98HpcGj4X4s0SVgJDqSVLUybO6gVM4ZJIG7xKi+/sldMotMpTFyAD1Pe57W67CDaXio5k5SSGILsxBJ9Q9m3EXXEfhaXKXLlylIm1lWJiWAT8zstTAfpaFviLgkvTIT4cxCypTEy6lcrXNybPaNlBpPRNqgA1SSGDXdma73f/EQTNdTWtt6F4rdNWAgk7l3GwXZjd8/4hyQnnB3JOfaIaKVhdRMfcHt2teDFAPm9/fH0HtCguoBzYOepPqPWCKd3vEsoe0s6xI7seljm0NpRl2Ng3bBe+zH6xGVpKUgkjFxu7s31P94JL+bdxYDt/YfSMorFmyWhZViSbk29eYN5fr5RGVqKgD1/peDqSQXF/wD+jcff7xH/AEKOij3Bb6QvCjN/6KpMtqiFUg8tgT0a527vfdo8vSU1S1VVZ5Q5T5gG/p0YRccElyFadBZKVXUopJCqkuEqteqxUbNcEhgxtOHaSWqYtQFwtkMD8oQAGJNgSW7MAcgDajCjNyOHqSlJqCkKLggUlgnmy/cs+xiEpgZQv+InuSSXfyLehjZ6jRSgZSkUpCV1rDiwKFpsU2+Zs9CHtGY4imWqctUoAIQSlITjAHrd/eChrQxIkD+GDLnAlBJCCFXrSA1jak5vc9jDnGOGUrlpQibMJBWQkpc/KLOBZ1eePOHJeqkpmpmFSQEoUmkIdyVJVU+G5Sw2feCa7j8nxJa6gKTzMknlUL53Cm3tm+ACKlfD2lVqRMQoLpCZhS5c5TSTaxz0ttCmr0rSkqZq3+ix2+/S9l8SfEKZqEJl1KbnZmchKmbve/l0jGzuKTVS+YkMsADZIYqUB2J9YtLQjQCUnkIf5bv1u/o4PtDmk4dXVzAFiDZsqPcbAxn5PE3B5P5UpIa7AO3Xr6mLjT8QFIYDsApiSx+Uee0S1QJgOHaYBioC5JDvYVAOW2x6PDU3h6gaFXD1FaRmyvxBzYOWGWfaGZPEKEUUBSDZ1AEHq7Epz2iBCykqEuWCTSEpAANrFma2Tt+UQ34O0Io0qQHSoFtxggswHn7wVCSDTY3GPMH26xzQcLVQkFKkpSxKilrBwkubPSthe983h1HDygvWFkGo1AuosbWAbr+XWHpbHoD4AC1sAKlAs9rUu2wuH9YS+JZdgqlrvYgsCz2vemLmRw8hSnZSlHmbAFuUOHJ9MxzWIR+JBIGzFx3LeT9usO0PRnuECWpIE1KFgB2W/KXUnAIcsHudx3i40MmUqWPDSlQdyCio3Ngou2xucddytOlS2qQkgAWqStiLFwtiwd/beGOHaoy1ky1JFTAvzjlzdL5q3BNgIq76IckW0rgUoXDJwTdNrqLdbOWH9RjiPhmWDzoQFAJCmKCQKaUh7EgAMwszdYe0XFZJSApXMLMZazikOLGxffoe0dnL0pd0pHcIWk+RpAVuepxmLwf0GaBSuAAMPDBITy2BZIdhfZ1YH8xgf/p8pKyfDSlQwTJSGD/hJS+7sO5jyuGaWY4RqPCOOYLKduoBw93P6Gjm6JSVEBpjWqQWSryqSFH2g+OxOZeyNHKBcS0pUwPyJCqXIcM5LWNsVbGCangVRqWFhRDpNHzuwyCQSwsT2hGXwcgpCklNQe6ns+WS5aIr4U3/AMqVEPit29RntfaK+An5EN6XgtHMlKlBPLXS13u7hg2IPO0ACXpXV0wGZ7g3DAl2AxubRWSdHNHyKUQ5wthu5GM+T3iYTN3mLBf+dT2284T4GP5EHOgKSkqICaXA6u/M+4bp07wtxLToSl0kEi7P6t643hzSmal1JmzBdyUk5uXL7xDUcS1FBSJtiGelJt5t+cHwtB8iM7qULVMBQLUuASkE3Be/mIgJc6tiGB6bb3JYG3R4d8Scky2VyoTSkZAF9v18ukT1euWsMukhyWYC7NdiMZA6h2gwDIodWtSQUp6lKSTkEggC94np61KBKrD8PU379YOjh6kqRME1Kk3NHLf8NBpAKQRsTE+D0oWTMQhf8jMKeZasGzMoAM1kwPjDJCskKqW2Xs5YG/f8+0OSULJagnu35dR6RcL1mnKilKJqBSLClquZ7hrXxeGZfCpU2alUhSVqPWlBAGXKlE5wA1+u0ODGpbKgAsxspnsbdYjKmG9iCOoOLAt6frFpreFTQpKGRSCaqSCoBgSRt0fBuekLIkEP0dnzcEi97i3t5xjJYnRHaO1XHln2HoMe7X2B43p2htaQKTc9RtbDg939oRTqzs7diPeOeTeOv+7NErZTyNMlJ+ZRdiwOegLH7tDyVkk/Nkkpuz9WTa3bt2hJfE54cNSHJJsl9n5Wf1z2iI1iyHS5Lm2zPmz3I8h5x1OHK/DgzLJUlz8qgcOAAw2PUdb9MQvK0JTUKkkG6WJPV3YDZojJmag00rl87fjcAEgXZLsDci7Da0Oarhc+XZWo0ynyZa1nGwJHUNYQ1xcq8HmiOl0QULLvucdG3ckwTU8Mpuu5yOV3y/Mmx8nPpFcZbK5pqAoOCGUWvcOT9AIseG8cTIR4Zl6aaDcmbLUony5gMWAxD+CV2xZIXQlKF1JqCvle++QGVk9R5QBenblelDu5Yn5Wc1EdCfT1hXiGrEwBgrlDOwdgQoAlIBIBD3NrszmKuZOGQCbuXG/r93i1xuuylI0atRKSBUUAD5VBaXNTkMEvZTZa7NffyNfKKaQXKQ90qYjsyRcef6CKJM98C8N6CXOnKokS1qUA7IBLAWe0HxL0VllP1qVAkBVgzBLPe9RwLPcviBJ16x8hQwLJNT27WFNtnzCBlrB5kkG7uC7jNi1x07GChLXJAD7kDu7H+0UuJCsYl8RmFysoV2pOP+Qjmg16kKBCnuWKky1BiCGYghg9nhJU0efsfy/eOyJ4dvfr9tDxiO2NTtQoLJBObbJvkMOT6dIttDx2cgOkoKsmZSitXmtiT0f+m8JcPQVEtS9qSSEgvl6iGxnA9RHvBmKUzJUQXYJCie3l6PFqInIsuLfEGqny7zFLT1dLdSCEJS7jOTexxFajVzmApB2dlhh35iBl8dGa5JpnBZ6gVKRObPLLUW33Dev5xBEggvWCOhSgvl3t+v8AdrQmOjUzlUvUabMFDfOz7l7xYL1S1oR4pWiSkeGkoSCmoJdrlAqKS5LuR1is4vxpc4oTNWFU2SWBUWwKinHZ284tPhooTOB1CVLQoUhLIIDsKiFMLB9wQTZ4qxULImygTSuYWdj4ZvbdnZxnO0S0M9MyYiWiqpZFObXub2AbJawT6RqfiDj6E0SpD0JBdKgAguXACUrBt/VZi0VfwtLqnlXRJuFFiTZ2TZPLXtZx1hZOgxQ9/wC2OVwpNXcNfupifp1im1xVIsqWFtdSpYVMQOyiUAX+8GN2UJQVJUSkM/Mzi52Gzi/TeBaJMlE4pWsBBS5dVN3HzB2LgkH8t4lcjHiYSTPnTD/D000nsCabZAKDY7f4gsiasG6GByAEuew5LH0tGx4hPOnmoly1JZSGSLzQwPMSAPmLhgCSWxmKji3DZkyaR4CgUi81M1KAo5ZUmo2uXWQi9mIuKU/sTiU+nDqApBJPytc77EF+4EWS6FS1FEuWFAYJmO17pBJBP/lsbXiPDfG0i0ziAUJJH4Tcg/ykgG9h+cW+ilS9Sv8A1AVJWlQunwUqDgi6iqkVMN0O13huQkjOytKZiR4MlcyYkmqlC1JAOBZRvtjreEZlcolKpSg4ZSbAn/xUk74s4bs8fUxLClBdMorH4jKAV5kj0+kZ3/qAFrk0+MiUsFwlaCoKLEJDpCqQ+7X6wOQ6KbQ8CkGSmYpK1BQuCqkJLFWAmo4ySBBeG8FkLlVpQtFRNDqwnrjfLF7NDUv4cnULSZxSb3BSu7f/AIkgTPQE/sjwtcuXLRKmzylSORSUoWwKVFOVFJuA+POM8mOik1ej8GalMwLZR5SAQJlwAErCVJSp9iLexi4VwSWhYE1CkMKhXODnpfwJZpNxYvb2e4nrAlMvw/EmIIWozGQ4IHKj5+V73bfeLCVwdU7TOtCJSloYFX8RUskWWlVRBYsoBhClN0OMTLIQp1BPhhOEuWdTCyiQWAUwuXLkO6SDLV8MKQwWE7C1gctnHbsHxer8HUompV4AmTA6aStSyQxwkIDsxUS0bSZKJQEzETPECQVpoWXIHzVMQLiyqts2jlptHQ3XRklaYgKI6v8AiJJYgkvjLs+TCK+EoWaikvgszWsw9ot9bJnKZUuRNIUpIDyyPxMl05AJIY2zZ4s0fD84AAylqIGQuXfvdUc6jyRfRplGuzD6CfOkrMyVOoU1yFJL9mKiHv3Md4lxGfOWkz5q1MGFzbdwhNnvkXwOkH1OmnTJUuYrRiWoy660zQjxE1Bj4JR8/wDsOCXBLMLR/D2rmJKxLZIPzHlHsq5ztHsWef8A7Oa7QqrPiTVKIsQouOm83q1ma5OzQCkBJFEsscKIu/RlOPQxoJfwbqAlyhSg2aABcFqSTcdx07xNPwtMU5pTLvYKMsDzuS++bDbsskGzLzZQV+GWhrMmu+bsonyN/SOo04JADEvgZLB8WjWyODyNN4Z1M2VMdTFMubWU91BLuANm9DtpeL8d4bRLQtS5qZY8RKUyVikA2DkJAZvl/wBu0Tkr0iqddlB8M/DmnHzo8ZZ/Cr5QTsBh+57s0Wg+GOGAqaQFF8FUyzG7Gr9f3hTXfG+hlSiZRPKlmIUhyoGyUqDKOxI6Ax8z418ZrnrUalJQT/20lkgbC2QLWPSFtjo+jcW4FoDLmGSfDnJ5kprKg4DkEKqJSN2IZ3hj4e41oZaEoQmdLUQ6lkIpqYO9JK+w5Y+NzJ6GKgDW9ikOAR3NwY0nw8TPBMwzEqH4koWQoYfl7+kOm9BpGx47xDS6hcoLQVFZoMwKEgyxsTMLhQthSSBtdoyPxNw6TKn+Hp1FUtrKMxEwvv8AIlLDzHfeH9Dw2aolY0y5stLOASk3P+0npgbxojqtMlCwvhskE5K5il9ixcFPo2YWDDJGBTp7AEKPkk+/9oIgJAYJdjeoBJ93P5QwNAsq+YgbBIUHHS+XxFjp9JLAJU4a2CC/qGs1wW28oaj9oLo5wqWl3aklnOWFrkDsdzF1oOMq0swkS1KC25ko5UpD8rJWFBi+17ZhLR62TLLvNCtgwD43USBfcA59IgniCSSRKSAARzqUtnZmBOXwTeKaTVEpu7Nur4x0YDTHQsgKdCFzARfoCpKnsyu3pmNPpVaqcuYkgIUXUpYKdgwYEqUpmsOt2Fyjw6cak1IExILlNkuOhUASnzbD+cb/AEvxbpUihGjCEgYVSMizMCS4O8Z1j0X2YzW6Qyr1Ok/iYhr5Ict6H2iUkSfDalVd2WmYCPRIQR5uom2RFvxvifjBRlyGlq5QSSUv0ACQHd2YvYHaKmVw6coDw5S1nqlNtxZRDepP7xalfZLVA0oAsVEnzttiI6bVrRMUUylKBCQ6bkuVkmksQzj1SCDtGt4fN1OnQ/8AppAI/FZayNnJW5Pl6AQ/O+OJMxDL0oWWuFU0vjBDtA3Y1oznE9fKUoIOnnku8xSyEqHYBBUcMbtgCzAhjS62XNQJcuUoqEwKluQwSnmta5cMHax7MaOclSlOGRd2SCAPS7APHZOv8KYkKJVSHNIJYMd2sAW6ROMUFtn0aboElKTMHd7ch61DfA3eEdHqlynlzNSEFzQGlBk3ZQNISX6Bv0gfEdP/AKpKUI1UxIQ1hzAnapmU/nsYV0vApqUzQVS1uFKlrqLpLFwA4sfWk3vEJ7HVBv8A1hKUHxZ65gNiChFFgbA/MLgByAL+sUuq4pplDxAvw1vuipQI2FIHKabvf3EV5SU2UCFYdRc+rh4JKmigApRUH5gT6BiW9beUaT4skTkiOt/6iLSlXhCQFfheTOJP6A+sZLiXxjP1WoNSfDCUBISoGywbkMxDk/LcMLxppulBuQm2WLHc262H1EVWr1iRZI83HrDUEuwyLDRazVamnxVhSiaUtym+XLMb+X5kv8V+GpulQlU4y0VFkDxEh7El3NLt0/tEfhnUSgtYm6fxqksEqL05NSQUly2DZg8aRfwaiegL8OfKYMAVJUpnxQQ7NgC9sHdvWg7Mx8HKWTMRWZ1SqmWUqUi1RoWUqIDfhdnGxcx9GmaiZLSkKrUUpuWvYZOzsNu7RXSTIkJSmTLdAcEAFypkJqWmyybAEs/oINqNelKWXSolNKQBUQ+ywQzfm28cvJJbtlIzfDtezqJQVBzzbuRjlU6sbdYaVxUKLqUVKDs9TkXsC4axdg2IV1K3W9Iv0BSxGDTe/YQNU0kBk0n6Ft38uv0jglyJ6TCfIm9Dh1IuwAcjLVE3/Eok/X+4kahQAAWUhrCoW/OIBRuWSSMH3D97/t2jiJpSGAsOiU/paMHP9meTMp8L8YmzEeFp0TFTEuZiqmCUuBdVNgbsN7ZpaLdK6ppSsqdJ5nQFMWvsOUYJ7bQLg3xtK0+mlafTaWUhShLTPmqYJrZKVTFJS1QAu5UDlxvFv8S8b0kh5adTJDqKSUKStROSpYQ5BuDjcgdvZ5FKSqy8USVxWWCEFZBL3WQBVY5qs7+fvGH4rxAVqVNUhYSCyagoWV84Yu5sHHa8Iar4hkvMMtEyf/JWyEMGdRY1lyHp5WDPm1z8F/8ATWfqZadVqVrly1o/hhNJmLSRynmBShLM1iT2zCjwqJdjnB/hnUahIm6eVIIL3MxPQG6VE9Rt+0B4t8Oa+RLrmykBCcqHhKKR3Cb75IPpF9qtFruGPM04lKkbmcgqUglrGkpBS7szNVcHMKcb+MdRO002WUyAZkul0y1gk2cg1lu3SNk5EUik+GteiVPCtTL8SUxeWSEuSLKIJAV5G14uuL/HXIqRI4ZLTp1AhYMspqcEEJKWANvmvh9owGj8UEcxD4Yt9bRbS5KixWoqBOVLz3c482iuyXoRR/qCSoIQhILtShrjBw+Dt1iy0/EdTLllI1HhoN6UgAP6J+sK6krBICmBGA4Acuw3I7xLgvw3P1cymXj8S1WSgdVHbyzDehVZ3/1FZuFzlsLmpTBI92GPb2ijiKg9JALZ3vvBPiL4cm6VSSZsqahb0rlLBFhcFrg+/nCum0s1JNKJii1gEknrgXdgfQwrZVIInSLI6BXUhIPmcnH0jhk0g1ZG4D4ezvcExotHwyuWAuUqrJUUl5dksCxdwSXSQGILtBJHAkqcSk+Kb2qAZuzvl7u1jAqF0I6HjKpenXJASlKwxKZcsqL5VUU1EsWHNYFoSkhQHzNbGBZj07QGVxAJmFE6URSSFB1O4LdWtcR9F4D8RaSbIKZyigJSTzhQASGIcnkUp2NlGwfYxGVdIdGFUQ91Eth98FmPTbaGBqxKuUVkjBICa68rKTUAOliWyAXhhfEZRUoGVUKzSyy9JsA+CWYv1PQAQGZNlqNpakJt8ygR7Z+zFtWJOi60nxctCgoSZgpTYJm1JVbBSbs5UoMGHKNhDOk+MdYFFC5dOwdBBCmOBcgO1gGF2G0IytGRKlzEIqUoseV+UgrBSCCFJYZy7pzDmiQZqQhaCqpnVUbqqoUs3pAt0uaWBvHPLkinVG6421ZZ6H411PMFS5LvYEKUabWyA/pd3hH4k4sueqWWQigKACUm7lFi74p2AyYr06xSAUpDpUlylQBZKgFFJJtvdgzh8sYXQSSByi3zKUL9ASVAOfTvHRFKrRg27pjsrXrql1UgAgKoQlyl7m6aSprB+0WXENRIqSuRKVLmhjWqYV9iCkmi4PSM2ZtJuRT7dH9o8niaT8gSLsCe1yxx6RWvRX9FnxgKnLExdJmBNNYSEqp6EpDkdiTCuh0KEEFKEg4HKCf7f2gSdYSCzd2/zB5SrLtcp5XSpRPcBOzByWLDMTJqKtIatuixl6VK6io2SAbAWc2JJYdz55EIcQlFABFmTdJSAbls/ifILmxDRX6LiLrMtauVADty2/qUgElJfFTXuxix4JPkT5iJAKlKUlKTgKKwOZy2zkjALPsH5/mlezd8Ua0UylzFGhKTYOk1NTuWtdz5QXR/D8ybSUIqLsqpTcw/Eh2Kkt0driNfP4NpkoVShK7XUSSXc3ThumNt45KlISgBAZOBzCzEqbraoF84hz54rozUH6d+H+EydI5Kh4v4iQBY25C9hsxFyT2i8l8ZYhLlaGyWsHbJLWzf+0VCyXdKuY5Ziz5cE/f5yTIAdlDrZIBCm/pz/mOeXOXihmfN8SYoqJSmwwlT5tZVw4N9hnEI6iXc1Aq3cA3B3f0H3eC+IH2Jtcqs4GfN8Z/SBzNW7DyNr3/C1sXxs20cnNNSJnXQJILWZuo8x3+7xDw3dr3c+r+X1jqVMfltgl8A7Bz1u/eIV5ICQ42tu5dgfP7tzMzJ0lrA+2Waz3b/ADCpmHqv0W30eGHN3xbYCx6WGH6xNMstj3H7QVJEtWfJU6ioAB7Wvm7+rDpj6wSfJKzzFy+Tcv8AWE9KVrUlCEVKUoJSBuVEABzYXOSRH0nRfC0mQU+IuTOmU1KfmlpP8rBq/NVv6RH0EpUi4o+d/wCiKDyn1aPoej/6hamkBUyYVM34QPMMi31js2YhS0plaWQtzciQgP5AjH18oJI+BipKio+EovSKiyfR79Ln2iVJelNFfxX43nLkKlCbMNYYg0kHqLh/yio4ZrZMyYf9cueJZL0yaUgFzdT7ZsLwDjEnTy5lEiemcEgBSmsFXcA3SoEMXBOWe0FlarThI/hla3LrKglJvZkhBIHmoxskqIs+m6Hh3ApaUqHh/wC5U1RVttU+2G2xGP8A+o3ENG8o6FiXVXeYz8pB57dcRSajiKFt/CRm1IKQA5tysN8kP3gGpmJf/sgMbu48w7u1oSjXoOQlM1C5nMUpNIDkJZLd2YB+oZ49IUolqwEu7OSlxiweCmaVskJQyXApGHu5IuT3OGgRlBH/AMajbJsPK+fSKoVjJngB6iJgLuAQCMMxIO/kQWbeOyuM6hMsy5c5UsKvMCQk19HUQSR2b3hJU/skdn/d4lp9QWIAu7hWwy7uMm3tA0mCZtuBfH+rlJCJvhrlgAMZaU268lN+8VfEfiXULVMWhQlurlSjukOA4fa57xSSpy1Esyn7C9iLb9cR2VpVqzhhcJOOj+V8N3hUvBsho5swFiohOSEy0uTcgOUv9YnL1bZqNzub5+/u8hok7qqJ2drDzFvJswxI06UJ5aatyW36PfFrD12BQWhaXLKimpSgFfLUWe2yXfs5aCyloqapJD3Y+rve/b6RNCSAopAc7h7liO/+S0clSgGekqO3Yly+7/vBQrNJoeJLlqNRT4FmoKgmkAmsX5VcodQyoE2dJLPFp5lhLkUqCRSmlggsopoIuxSFXcABnFmoRqqJZUZZWUpJljlSAo0i9nKQkGzZSkPSTCmk0U7UDnUQCLkC7M1P/E/lbEcE4NPZ2xkmrRe6jUImKStFkMQNywY8z4Viw6BupBMQlR/Dbql/vMdkaEpcJC7ZdJ26gh3tFlwnhSp66UYS1RP5DZ7dfzv3RWEdnHJ5StFf/pk+b9tvWLDScDmquJRItdSaQxsOZQb2j6VwqdLRKSpGmVKBF2ljPdjUbxOf8QJAwrBPMAlrgAKBNV32ScRm+ZeFLjZiNNwJSVJK0opBc0qJKgG5el3A9Ya1fA0TEE6chEwXI56Tb+a4FhuOuIjxNM1U1RCiUrYuXt8pKVJZqXYDJ8jcqSksTy8xDqADOQ+QRdr5fPvy8v8AUSTpl4qJSSuAvKKlUS5gX8qHuLuRgAX64Jg3BOC+FUpJllRUcOpQG1yBvsCXaLmTKQxpCgHcqKt2dmIw92J2HSOT6MMFMWJycdiCOnpjEYfLWy8tbJJnJSClMmWCoPUTzkFzfmYdcGBS5SSKUpub4YDPUNm+Rg+UTM9rJHowcWscWxubsI9plVOl1ApsEkqv5E2c3jNzb6JbfgRBUeU8tr9mFzcsdvYWEQWgApwVEMGt6wKVNCSEIUCHuA7Andj92iU4LpexDmkXcs3zC5LdS2RmM2iG0/2T1BYqCrMzMrbY2OLiIgEOUjfIftuoDrHiXZgMXZy1mKsOzkdveJTUqdV7A2Z2Iq8hgnvmJpMn0CUEPdTNgfp9nHuaWA3MHbLtewfPr1yO8QKqgxSpt8WDth6mL/XsITXNIwLEBwlZLuHdnJ9GwxhVS0SHTMHys9ixbJwGZgwt7REMLMT99oBLmhRakglzzJpBF3NwHDB727xy3fs5IttZzESTe2J/ls+b6vhhCiClTXBIAINg7FJIZy1juIa03GJqFgMoqIpUVJfxAMEqP4iCE5uwLkmFE6rYl9/mJPRzeCp1RADKmMHAF7O7tdg7nzvH0kopjjJov5v/AFA1SCUydOKz+Iy1W2ZgegO/vFPrtTqtVfValRSb0JKQGsboQwOBm8IK1VLklbk7rZz7dIuNHwPUTEqmFKUIDXWpSSXI+VwSTzAuWHeIqMSrbEEaeUgGhBI6kAD1+Y4gi56VVEJloGzzC4HZh1O/SBauQxY3KSxLtd8vkuI0vwfwrTzyPEnIJALy2AWDcCmqxJccwqZ9yLaJk0yi0GlVMLJdR6iq9sOzfXrEZDBWVJsxKioOm3LSlQtZs+zRqdTwbULJSiVQEhqQtJOxySHTfFw5NoX/APaxSP4qkSibpKiFPm5Y2t3wxsC8MmzLzCpSuo8jb6sN/eGZXDlTboTMWzfKlRDluUqbOzB326xYmZpkcgecXueYXD3aq319YT1GpDkAFCf5Q59nBzCGDm8OKTakl7gKJI6g/e47tGXo3uqp+mxy/nEkktYEsf5Sw7O3S8dXNVUwSFFaWZQ+W307G7ecFBYSYGLJBAOHBPuR/mOjVgF+Z2vY5uAX+xEJWkmLQpAQ7PUQpRAYVXILJt1I26xccC4NNUoCVJVN28QrKUoIF+ZrnO4tgHMNqgQsNPVIK0IZSSAoFgwOFYa588d47otBMmGlKSuZSTSkYAzZqt+o6RvNH8FUD/vzErOaLIDuyWJcgP1FukLeBM0+oUiYsqSkDwlFny5cDdj6uPTGXLFLTKwZitNoZylollFK1kJAXynmIABBYp9Y+ycO+ENNK0/gKlpXUB4iy9SlfzBWQxJZjZ4U8CVqEpUpKFEcyQpINJ3Ynva0e0nGDp+WY5l1UEk3lEtQCVZll2q/DZ7XGT5cujSMaEuJ8E0elsZCleI4rWtR5qbDNL7sw3zds58LrSlctRShlEO4IBFV1Ek45W/5R9S1VC5ZCkhSFWUlQBBF3qGPSPlsmRKKAU/w00OUVKJQKiSkLZQO9yryjPkbdM0hSTRttXpJqT42nNUtnMsLDjDEZswKgMu3XlhwwIn/AMRSS9NJSVuQSxLtcWIydh0EUElCilRSpYlgkWUAlRLKMu5A3dJB3ZyIsNTx0/wwhCEEXWEh6gLAGmpgDsS7kecS5J7sdJFvq+HS0AKuqWD/ANtU005BqFSvmABs7eREVi9KEsVy5anSGSEhISQ7uFEH8RuHx7C1WrXPQkyxUEKq+Q0uL3VcDlDdWURd3AJcxBTUpIY81qbHcuD13GHEQ5+MLQbWcQUUgCTSSLXNJSw5g6QVX6XyxN4QlJKiXShBUbD8Srjm9X36Yh/xGFJlFiGJU6mJdhfB2/8ALMV8yt+SpgHuQOrm3cEP2w4JHPLeyJNVZMSqkqN3ApJ+UFT9XII8ngSyHZnNklgT1wWuNsbB+wpk9ZIUoqVyhyrmsGsN3ucuS/k/Z8+sl2s5tcjBCi4NrH5S9jENpE5nU6pClsxBJaxY4GH2G4zfpHJpqOWDH09mHo4xApcsB6mIJfBd8hsABwMucHYGDS+UjlYPcEFi4YWP4rYd7P5wZ7vbBq4Sm6+7YDKzURu4puf6h1MemlSCXBVTimli1hcOHDH5gU32McM0kglaEkZyyupsw9b3IGSAGEg/idxgAKFz/MFM4uB+21XW6Bf4FZPEErSAsgLKX5eYZBuQHC2DEWuD2iUpKDZCwoJYg3ByXapTm6uoxA1AOeQEA3IFgchwXx/eCCYxbrcH5Q5S5u5HX2YWMRlbBWElzzcU0vYubgA2YXSCe+au0RmFnB9AQWDOpm2B8th6AU9wACgHmBIJdw7YV+EZYDHnOXMQDSQB0TZ232AcWPmCSXaKp6TBfRPxiQmoKZJLMVK+a79QSCDYW77jmykKJJWkEnZL/mH9NsQNDO6FPYkh8g9QxIMEUkkvQj/zUh/V7wfIgUqPjqJqjZT32sPpmNrwP4RRPQnxFkLUUEIlgClKyAKivmKi4sCKSd7x6PR6/M3GqNeNJt2aDhEvTzKZmml+GNSsS0oA+UMsJdZdRSpQAOA5USWgx4wZMybLTVOQpNKnUxmbnlJUGVlg7jLRyPRg+2joikGkaWUlJqUxUqlEtTKKkl2L0hIABTdqXbBAjGzOCrRKmTStBQhfh2N1VOygFAAJtuXzlo9HoOLkar9sjligWh+IJ8lJCZjbJJNZQN6E3R02LNaFJ+rUu5rWcOb/AFU5fu0ej0egcYxp9OpQIII86T9QAYLpeBlYUqwALFa0qIBONj5R6PRLj+QWNyfhdQL1ukEsopNPYhBAUerAFgYa0/AJhmqRpx4xYKVMU0tKXdnqLtksz/0tHo9Dk8Y2gW2XifgfUBKX1MsLH8lbJ7JJYt6DrGq4XN8GXLk6hV0poSqWlRCgnCrJ5bZB3BNwQY5Ho5ZTcls3hFWHTMccpdKuYG9wcW+3tFZ8SS6zLpqKwLUi7VKCrOHG5HaPR6MWtlEeDzT4ZZVvmIselmxt9sWsZurfnpC1MzG1QHfbf6R6PRUYpMJdnNHMMmWStbyRLACApLk2tknBIsSLtakQtptDLAqHNJWGKC4JIKlAkk1KTli5cttHo9ETm8qKS2wE9IpUQmUEEsSUFhuW6lTOxBLNl7qlN6VJsLpALA3PYWZRcgWpLPiOR6InpDl1Za6jUJVKPMzgVhJrcYpYkH0Yno21WVKHMGAIclgprAuQ4cEBiDv6Aej0Q3bMu5InrJ6md2SSMizlzYJdhY7ZsxeKzxv5/FIU4BqLgsHDFTEXHN0yzOfR6Ictmbn2SklVikosTa7nBcO4LuXxg4ENygRlzcuFFBDEJvVUTUbWv8uRHo9GSl2kJadCs1ONm3VLBbLG3y+dmByRBUOQhNViCyQpIxYKKi4Y3IAtdy2I9Hov+1sbXqCJUok/OlOG/mGGJDv5gtcQCZWpaQFKpqdwUrIDsAEkh8ZqUwOMx6PRC/HaH/E66gfxVg3TYDsCQCH32F+gtyavIISTj5jcWcsSwvcFtgcx6PQSirFFioWU8vOkNYCqwcM4CXp2c/WGClRcM+5UCQwAFnI3Dnp3sw9HopwV0OcUkBM5TFFjZzykb4AIbDNuLiJnUjrM/wDsfrQX9zHo9GMXboX8T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" y="-1538288"/>
            <a:ext cx="57150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2847975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80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904205"/>
          </a:xfrm>
        </p:spPr>
        <p:txBody>
          <a:bodyPr/>
          <a:lstStyle/>
          <a:p>
            <a:r>
              <a:rPr lang="cs-CZ" dirty="0" smtClean="0"/>
              <a:t>Průmysl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112568"/>
          </a:xfrm>
        </p:spPr>
        <p:txBody>
          <a:bodyPr>
            <a:normAutofit/>
          </a:bodyPr>
          <a:lstStyle/>
          <a:p>
            <a:r>
              <a:rPr lang="cs-CZ" dirty="0" smtClean="0"/>
              <a:t>Nejvýznamnější je strojírenství. </a:t>
            </a:r>
            <a:r>
              <a:rPr lang="cs-CZ" dirty="0"/>
              <a:t>D</a:t>
            </a:r>
            <a:r>
              <a:rPr lang="cs-CZ" dirty="0" smtClean="0"/>
              <a:t>ále </a:t>
            </a:r>
            <a:r>
              <a:rPr lang="cs-CZ" dirty="0"/>
              <a:t>pak průmysl textilní, </a:t>
            </a:r>
            <a:r>
              <a:rPr lang="cs-CZ" dirty="0" smtClean="0"/>
              <a:t> 	oděvní a kožedělný.</a:t>
            </a:r>
          </a:p>
          <a:p>
            <a:r>
              <a:rPr lang="cs-CZ" dirty="0"/>
              <a:t> </a:t>
            </a:r>
            <a:r>
              <a:rPr lang="cs-CZ" dirty="0" smtClean="0"/>
              <a:t>Nejvyšší </a:t>
            </a:r>
            <a:r>
              <a:rPr lang="cs-CZ" dirty="0"/>
              <a:t>podíl na celostátní produkci má průmysl </a:t>
            </a:r>
            <a:r>
              <a:rPr lang="cs-CZ" dirty="0" smtClean="0"/>
              <a:t>     	chemický. </a:t>
            </a:r>
          </a:p>
          <a:p>
            <a:r>
              <a:rPr lang="cs-CZ" dirty="0"/>
              <a:t> </a:t>
            </a:r>
            <a:r>
              <a:rPr lang="cs-CZ" dirty="0" smtClean="0"/>
              <a:t>Město Pardubice se proslavilo výrobou perníku.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AutoShape 6" descr="data:image/jpeg;base64,/9j/4AAQSkZJRgABAQAAAQABAAD/2wCEAAkGBxQTEhUUExMWFRQXGB4bFxgYGB0eIBwgHyAgHB8cHB0cHCggHR4lHR4aITEhJSorLi4uHyAzODMsNygtLisBCgoKDg0OGxAQGzQkICQsLCw0NCwwLSw0NCwsNCwsLC80LCwsLCwsNDQsLCwsNCwsLCwsLCwsLCwsLCwsLCwsLP/AABEIAMcA/QMBIgACEQEDEQH/xAAcAAABBQEBAQAAAAAAAAAAAAAFAgMEBgcAAQj/xABIEAACAgAEAwYDBAcECAUFAAABAgMRAAQSIQUxQQYTIlFhcTKBkRRCUqEHI2JygrHwM1PB0RUkQ5KisuHxFmPC0tMXNISTlP/EABkBAAMBAQEAAAAAAAAAAAAAAAECAwAEBf/EAC4RAAICAQQBAwMEAQUBAAAAAAABAhEhAxIxUUETImEEwfAycYGhkUKx0eHxI//aAAwDAQACEQMRAD8A1F2oE1dC8AJu0kAl0NmlC1dxpqF9QZNx8tI9cG87r7mUpQOg8/OtvzxnPCOGtHHDJq7vXbWRY8TKFZhewLnp0vHIlg9OOW7Zc8txZATZzMmpdUdxCiBzK6UBobbvsbFXgDwntnB+sMvfFrOnxX7rpFBa252efLEn/TD6WSTMRxsWdXcL46X4SAzEAHnQGAELcNjYgRyPb6rIsct7tgTbW1nqcGTXho0IW3af8BLhPbaJBJ3kcpJ+EmQv57EMaWtuV9ce9nu1huS8tJLdm1ZnYeQIbZRX4fLreBfEuz8bQifKkyKop1PoLdyT8JFgaOvTHcEzY7mLu9LaHLyL3gQsTYVrJFjSVrnuDtuMTuV5KuGm02gn2a7TzPK6plhLYJoMdQ35lmNACwKAGG+H9p5Y2lMmUVgSfQqQaI1mwR7ViDlSqSTzl7lVJJmWFqVR+HUOZJI5bAAk2cenJNG0OZz41wScgrWbKllBB6bDqT54PurkVxhfHj5J/B+2ABe8rGzHdSpAr0Ja9vavniZwvtC2XhlzMuV/VMwp9W9naqbfTy5AC7O94qz8ekBmEQEaSUEoeJFHk3Qnrz6eWHuC8DacBncrGWodWYgb6Re9DmxIA6nAUpXSdjPSjVtUv5DmS7TPlZZTNBGbItVYF1LLqG9nw0NwAAD64Y4Z21CTPJJl0ZXO1fEvsTtXyGA/aPhCZcRyRSiaKRzGeVq9atJokGx1GA7LhZTnFhjpacla+5bsn2tQZhpZMuGVjy1E0OlA+C/4fniQvbaM5nvGy9xgUBq3Hrp+C7879ximwQs7BVBLEgADmSeX548lhKkqwIZSQwPMEcwcKtSYXo6f4y5/+NE+1d6MuGiO1Md/cDdQfr8sIk7bL9o7zuTov4e9cCuvgBCavcHFUyuUdw5VGYINTEC6HKzjzurvnX9b+2A9SaMtCD/9LfxTtrDJOriBjGNiGkKXvzpDR2vnhPFu2EDSRmLLeFeYY6bPsh3+f0xTEUXiVxTIGF1RmUs0ayeE8tQsA+tUfng75sX0oKv+S1ca7cRPo7rLAadyGbSPbwbkem2HuNdvImSMQwMGBBYatAFdLQ2R9LxTF4ezZeXMWNMRUMv3qc0CB5XiI1YLnNc+RVpQ4Xg0Liv6QomEfdQsCCCwZtI9rQ2R9MM8d7fxOY+6hk2NuC5jv0uM2fntjPyDjzzwfUkBaMUaBxP9IET90IoHAVgXBfRY8gUNn57YTxjt3A7IY4ZKG5UuUB99DbjGfN/W+PZScbfJ+QrSijQeKfpAhfT3cLgAixq0g+YtDeG+OduYpNAhikABtgZCl+lobOKyezhLZNY5Ff7UpN8gmn4tXovn6HBHgfZppIsxKmmRonKJ+E6dyw87HK9ueG9/5QiUAvxDtnE4UQZaUsKJGthy6akJYj1wnjPbqFigSGVdJGpdZT5EobPzwM4/2jhBjGUGuNoGVg2oaGOkgkfeZSrX0OprOAGWiEMCzOBJJIxWENuAF+ORh97cgAHa7JvGz2ZJc0XeXtlFLNCkEcgtwDrlKiyQNyrGxv1wvj/avu81HEIZhXiYaiNS72VCE3VHnXLesUReNSHaRY5V8nQD/dZQGX5HBXhXE4Zp7eSTLtpIWTUHN1QXWU1UdxveCnfIJKi6cM7Rpm8xoy8pUKhOlgvjPkLBO3oRtgpwfignElVccjRtXK1q6+uMui4/3MuV/UgQ5eY3Kqm5Aedk72FY8zuaONJ4JX2jOALpGtDy+K0B1et+fpgtYFi8kntLqGTmZSRS2a57UT+Vj54rnBM0rrDl1Ql9YaQlq8MbalVPahtsOfniw9q1P2KWj4bGoeYsWPpiocEJSPMyLeoREDbYXe99DYH54Vyamv2LacU4Sfydks7lg+anlRZWEn6tK+IbrYHKtg2H+CcIygWITnVJmA0iAsQqrq+FTYsrY577emInZp8uju04BVYzpBFgkEbV1NXWCcrrMsLRooy0jP3qyIahKjV3mxuO6oi9O45WcNpvcrNqpwdK/AO7EIR3/eHVlx8ZIJU1J4SQOY0WT0rntivQQxtmnVnqIytUunYqTdhR03oe3liznics0Yy2UAjkYsjORpjKXsYwSd2FUTvz6Vioz5MwSNAw0tFQK3yFbV5gjrgTS2jadubbxj8ZYeKrHkngaF1lWVGBVt7Qj748jZHpS9bwK4txNpgiBVjiQ2kaClB5WerHEEYWMI2/BVQXMssfyGSaWRI1rUxAXyxbM1PCI8yjmQQxGHKoYwNRvxyHfYayBeKvwzLPJIqRWZCfDRrcb8+lVeD0WWsQZaY/rsxm0kkUmyESwS3kWOww+iT+pzWRzN5KGYZeORzl0O+XhUa3YvSiWUjYXyA8uvQCctwN3eeIFdcDhWH7zadV9FA8V+QOCXZSNszxN5XHwzMzX90IxWNfTcKK98RYpyuX4tO1hpZhF6jVIwI+SnD7FLlEfUlDh85/yxHDuFRlgxzARGeoXCG5CvNlF2qg7aj1oDfCeO5VXbNZjV4vthi0V0ogMD/AdvTE1oL4qiEVGskaxDp3ahSteYO5J8ycRM/l3OXh8Jt8xmHk25NYUX6UWPtgbUk0g725Rbf5+Il8Fy32fPFO8HdxJrkkBIQoY9e/7O67eowxkODvHG6JmEKvlnKkAjvlStaeIWhFb3v+dTeM5OQniARGJ72BaANmJQBajmV1KlkYaaErlnSj30eWdWSjajMyqh5bhliUsR01jB2IHqNq/wBl9wbHwQGFn70CYRCbudJsRk7WejEENp8iPPBPtFwQd/mD3qiRVDlCDtGgWMEtyBIGoL5YVJw8vxVtW0TSCTX90xhQ4o8q0qFwrPz/AG0xyIY4o5pSM0NY5hgI2YmiVMYsDlq9d8DZGmqA9SVp3+MDcT4bLD9ohUq8cSpLMy7WCAVG+5omwvz9gyi6oWTyre8WntgjxQ5gONEmdzJAWxYhiOx26HwD2wM7LTSR5mHu9mLBOV7MQp/LrhZxVoaE202SZuyjJJ3Uk0SStQjQknUSAa2Hh3OmztewvDXBuyss4JLxxfHQkaie7OmQgDojbE+eCnEoivEJc7mGQQK4eOnUmQIP1aoAbJYgE7UPFj3jCSTZeGSKmeeFUnYFQsYUl5V3I0mSViSTtpUDrhtkUJ6kmkBMv2adlidpYkSUL3ZJPiZ2KhBQ+LYk9AOeG8/2ckjjkYuhKam0A+Mxq2kyhT9zV/XLBp54zxHKwM69xk4lBa/CXRe8cg9SWCj5HEbMsrLNmO+EsmYAWUVXcxvuQt/GFUBNqo3tvjOKMpyZIh4Y/fyqJ0kJyDNHLySNW8HTZVALnbnvteBPeyZWNTlsyWhmDKSFKfBQ+E30YUw8+mDmZzyRLn5gqSRsIsrAl2GjqiNjdVbH54A9oivenunDZYACAKQdIIBZa5g67u9+WFnSWAwTbyAlQAUNh0wbjePMZdIWkEUkTs0Lv8BD/HG5Hw7iw3LAvoPXBLs5lonmEcqlu8pFo1TEgKTuNuYr1xJSyXlHATy3CwcnLlmWBp3OqJlYFlA+J3cWFjUDbzJrriqZvJtlXhaTTIj06OptZFU+IKfy+eDmYiXLz5nLGo+8i0A2TpNq1MfIlSpPt0xBzmSeQRfbJlWGJdK+JWOkfdjVN2Joc/TfFfgg+yfxPMxwpNF39NE6OIm+HMJ4XjI8n0aVYjyvljQOz2fM087lCgKQsobnTByD/MfLGI8czbz5hsx3bKjEBARsFUBVF8jQC3XXG3cAz5mmkk06Q+Xy7j2bvDXyNjDMSPJJ7X6hk2o7a1v1F/8Ab6Yp/BcwiOVkICOKYmyPXYc7Fr6asWzttGfsYa9lkGoeYJr8jR+WIOWMHcQorRsJKWZCAWNg6mvmujmOlD1wkotzT+Do05pack/LBE/ZZ7XSwAYgDVzBIujpsHb1w3xviKQZZcvl5CXcWWVtirGpBIK8LdAOex5U2Gspw9myc0ySOZI/GihqvSKLEDcGtr9OuK1Yrbl0rl74FqKwuSlOb2yfBZci+WhjypMpV3JBCWe7AoBmIYMgpasc9Q2NXgX2nijTOSCF+9RlDmTVq8R2Kl/vEUCN7o7+oxeeJGXy7SEKgLE8goJP0GA52qoZadS3WR0HMjCtWCh4MU2mkihP4We2/wBxAzD5gYSY8ovxSTyn9iNUH1dif+HB2vyH1I+MkKLMMjBlJVgbDA0QfTyxyynvDJZ70kEvZLWOW532xLGayo5ZaVvVpwPyWL/HDgz2W65Q/wD9Df8AswduORXO3e3/AGFZ/tBNMoVmVRqDMUUIXYcmcrzIoHp08sQs9xGSW+8csGIdgaALLsrEChYBP9DExszk25wTJ6pMrfk0WEmDJtuJ5or6SRBvzR75+mHz2Se1eP6Ii8Sl0BO8fR0XUaHtv+WG2mJuySDzs8/U+eCkXZ7XbRZiCX0LFG+QkAwP4hkJIjUsbIemoGj7HkflhXFhUkNJnHBsOwI2BDGwPQ+W3LDaSE3v5bk87v68t/ceeEgY8IxmC6PdZPnQ6Hpghk8pG0feSy92urStIXZjQY0LAAAIskjmBgdo5Y4npuQMA2Qv2kaIDLRwyiVY4mtqI3d9RBB5Gq29MJ7MS6ZWl6QxSSD3VDpHvqIwFDb44NW+DebErFDaJpVRXICz/XzwoHz549Q+ePaGEY6GmHT+XTD0PLneEqcKHT88LJjoTKaG3/f/ACwsgA0N6wnHRJ0wrGPHbcc6xytWPWr/AD/r5YSi414AeSbkk7k8yeZ+fXEHML8sT2Bwb4Hwd0WLOKUkUuyMjAkADwnUQDVg2NvI+mHhZPUoEcUZPswj7wZlli1AoKEQr75AssD4aY8tR99I7J8TE3iClR9ngo9P9oKHsQfrjNO07hLiSMRBm1aQTbDcBjYBC86BAN2emNN4FmtccR0aFOXi0+X3wQPYj8xirILkK9qstrihDOVQzKGrybwj/iKn5YqlJC0oNsCxUEbEqR0PQtdE+Q254O9vdXcw7+HvOXn4SfyIGBWVz7QRBjArq/hZ3F3a7KpPLYXhNRrd/B0aKex/L44PYeEJPCWjiOXsMqkSFlahZVwdwD5i+WKTCQ4WgdwKHvy98FYcxKI+4V2KvsUH3r6DrR2FDmMOZib7PccRHf8AKSUV+r844zy1/ifpyG9kKtskValB93who5COD/7izJ0gQgN6d624jHpu3oMN5ni8pUohEMf4IrUH95vjf+I/LEzs12VmzW4GiO95G3966s3mfqcaJw/sjlYBejvG/FJv+Xwj6YrGEnxhEdTVhH9WWZflMjGkayzsyoxIjjjA1yEfEReyoDsWPXYYfXM5Rtmy0kYP30mLMPky6T+WCfGcm2a4qsJOkGNVHooMhYjp0P5YuGd7EZXu9KoQQPiDHV777flWGUH4EesuZeeiLwnsXkZIkkQvIrCwxYi/kKrfpia3YjJ/3R/33/8Adgb2ALwTz5RzYCiRD0IJrUB0u9x5qcWPjXGI8uheRqUf0AANyT0AxVVVnNOc91JgLMfo8yzfC0iH0YH+YwE4h+jqQD9VIreQYafzF4MZX9IcJanjkVfxUD+QN4uGXnWRFdGDIwsEdcaosz1NWHJifEOCzwf2sTAfiG4+o2w3luKSxgqrWh5xuNaH3U7fMUcbHxDiUMdCQ7nYACyfQKNzgDxbstHmUPdZdYmb/aPa166F5n0IGJ7M4Kr6i1UkZ+YoJvhrLyfhYkxH2Y+KP56h6jELO5KSIhZEK2LHUEeasLDD1BxouU/RrGP7SZ2P7IA/neD+R7JZeOPuqZ49QbS7WARvYqq9a59cH02+QPXjHgzLsn2ZfNyCwREp8bctvwg+Z/LniP2u4M2WzDIFqJt4jd2OoJ/ECfpRxuEMSooVVCqOQAoD5DATtVwRc1C0Z2J3RvwsPhb/AAPmCcFwVE1rty+DDCuEuTi28S7ItHl1o3nKMkmXDAnuwaJUcyRzxUGN8txX/TCONF1NPg9OHVo4bX8sScqU1qHsJqXVp56etetXiUkViw9wrgMYj73MsVXQZAl6aQGg7tRKhm8KgAljy2BwI41lVjdNGru5YklTVWoB78LV1BB3xaZJVzKysI9SyZkBNbFEWKCK1Mlb6F1FtIqyRgZxLhpnaKcZhJFmkEIYqY1QgbKFPJAOVYaUVtwThN7ssrqjD/Dso0kiota3YKLNDc1uemCM/Z6YSBNOq5WiUqdiy7n22865HEjNcDEL5Wpo5ftDhVEdn72kt6rq2vEdkui++PYEzsBjkkiIAeNtLD1H/Q4ZUV9MTOLTh8zmX/FmJSPYMVB+gGILbYElloKeE2NzHDLZyRFKo7IDzCsRfvWHmPniFmOtYePRKZAfdrO9nc43Th+adoMuWj0KcvHW3XcHby2BHo2MLYbjG7xtL3cBkrfLx7Do1G/qNP54qQXI12/1FcuDQTUfewNq9KJ+mKlxbMMrmEyd4kRpSPhPh5j13q/Q4uHbaUk5VaXSGslrqxQo10prJHkcU3KZZXlZnNRJqeShyUbkL16hRfWsS1Mzo7Pp8Qt8K2KaQwRhlNZiVbQ/3SHYyfvtuF+bYK9jOygzBDuCIE26258gfLzP9AbwvJyZ3MgEaWkNtXKNBsFHoqgKPX3xrTGPLxhRSogoDFtOCf7Il9RquOP9T/pD8aKihVAVQKAGwGG5GxU8/wBto1fuo1aWUkKETc2eQY/CDuPDer0wzLx/MrDNM8CqIW0shkJcmgdgI65Mp573teLbjiWm+RHabLtBNFnUF9y36wD+7bZj8v5MT0xeEmWRFdDqVhYI6g4p2V7YRF+7zMb5duRDixv+LYEWD1WsTuHEZPYENkpDaMDYhJ6X1iJ5N9089t8aLXgM4ulYzlotPEVb/wAqVf8AijYfzbCE4QM/mnkls5aBikag7SONnax0B8Hyb1wR4lH3chlA3WKVh9FA/OsS0ZMnlUQkARRjUxNDYeJmPSzZJ9cFLGRHJ3gpn6ReFwQxB4o1RldAQuwYOdNEeY+K/Q4IdmM1JHl4stGhaWYPKCfhiSwAz9aY2QBzxGiyL51xmZ0f7Mh1RRVTTNyDsD8EYHLVWxJNXsT4Zx3LwBmeTvZX3leJHddSiyisilVSNdgL2Fk7kkhLyUcm47eQ/wAK4OkNtu8p+KRviPoPwr+yNvfngjgHkO1mVlNLMATyDAr/AMwAxLzXG4I3KSTRI4o6WdVNHkaJuue+GTRGUZXlBLHuIEXFYW+GWM+0in+Rx5meKxILeWNR5s6j+Zxtwu1k9mrAfj3GY8vE0khpV8ubHoq+bH/rgFxnt7AgIiud+gW1T5uRuP3QcZ3xficuZl1zMDXwAClQfsjz9TucJKRaGkxvOcammzH2p2Kyg+DSa0Doo869ee+CHEMiubVsxl0AmUXmIF+95zRD/mUe/uDXFlyUv+joxmHAOZkUjLQnnR2MrjogHK+eFTyXklFYKui+X5YkcNgjMirM5jiumYCyNuddd8SeA8JbNTMgkRZHDPbkgFuoWr87ryBOJPE+zMsWWkzMjIiowGnUCW6bVt8jvhNrH3JchCOeKTLy5SCQLQUiSUiMS6nBlAvkNKRgA7mmxJh+zscgizxmCCZzKWOnU+xVgDuUJ2B8sUlImILAEqOZo0Pc1t88egEi6NDmfK/M+uNbXgGy/JceG59BIcq04UPHMZZlbw99MQfC3I6UBXVytjiFFmAmbeZmRGWN0y0YIYIEUrCCRsPPneo3tishsTMlwuWckRRs5AshRdD18sLuY3ppZIMa0KN7ef8AjiZFw52gknod3GVDknlq2G3XliNo3qjYNEdQeRBHQ3g9BPNklZZsuCk6ilmXYlTqU15jnRxNLJRvGCsuMR5TzxP4hmnllaaQgu9XQ0gVsKUctsQJPXDCPghMN8bfBlZhBljIwLmFQwvyujy5lSt+oOMSbmMbBkchOMtlmkJLGFRpLcgCxU+5Rkv2wyJeSR+kGUn7OtbAMxPnQAr33B+WK1KNOX9ZZKP7sdN+bsn+7iydv5iZIUqgEJv6CsV3iZoQr5Q383dz/ILiM375PpHboL/5RXb/AO/sXH9HGRCxPORu50r7Lz+rfywE7acQmnmXLwXqbUdjRCr8TA/iPwj2YjcDF44PB3eTiUf3YPzIs/mcZhx1CvEGY3SRxEhW0tp8Zaj0+9vjra2wSOG/U1m3+UNdluGp30fe95GhDGHSCC7oaoGrBBB9bGLXLITE5I7zNiS44yNiVIaMuoOkt4VJI5bGl5YE8NyGYeeJo2OXg8cuW1U+kFaba9y2pzRPIscMR8TzCZaMiPTNJmmZcw5UK2k03OqDJGUF0CtY0cIfU9zE9oeBhc5EcxnFMmYsOxUAx6RYXQGIA+6DY3I53h7hHExk/wDarJlnkZDA1mQDcFylUh2Jq9wRe52H8Lg+1ZqWWWcRy0JFZaosoXSAbrYAHnex8jh7P8JOZ7t4C82ZcFszqNAUik1dBaJCgdfljLtGeKjJ4NK4flIxAFRy8J8Ue9+HYhQeemxsOg25DAvisSIpzGfYOFOqOEA6AfulhzkfyB2B5C9yC/R5x8LDLHI3giBkUn7qg+MfIkGvU4i8U7RFhHmnQPHN3iRRk1pAqnPPxHS1+SkDzt92LOd6bUqI3a7jcsrPFOtKU8EYchQWAKtJX9pS34L0bjnWo12XiEjks8jEtudz1AB25C1CjlyAwnhuSeeRYgw1EEFmPRVsknyCg4RFBqnEQePUzhA2rwGzzDcq9cTbbOuMYwwKecszFiSWJJJ6kncnFn7LZmPMMmWza94u4hYkgoSK0ahvpPlyB04Bz8HZIp21XLlpdM0dck5d4D1F/lviNk5yrKVO6kH/ABGArTM3GaouHFP0fzR2YXEq9AaVvbfwn6j2xVsxw6WMnXE6VzLKR/hvjd0NgHzGPdAxR6Zyx+pksM+fwCTQF4IZPs7mZBawsq9XfwqPUs1CvbG3soHTGS/pHTTmY1tyjIxp3ZvEDzGomtiNhhXFIpHWc3hEfMQx5BI5FCZqeUExPzhTSaJ85GB5DYYrWbldnaSRy8jHxu3M/wCQ8gNhgpnzfD4Tv4M2R8niv6WuArMSvleMzRWXfIoNi0RcLE2WyMF6Y5J555W8liAUk/IUPUjA/hXBYpYBonRJg1FJTpXR5huZPPb8hzwbTOQn/UkmTw5SWFZzshkldXYA/h8JF4EUabtHdkuLS5nOokf6vJjVUIA092Ad3sWWY1Z9cMdku7bK58ybZNJVauZKqzNo+a6F+eJXZz7Pk+9ibMR/aZYmQOu8cW2wZ/MmvoMQsg2XTh8OSkmAMuZ/1kxm9KjkbqqOlBfSz5YZMSXwMHiz57LZozoiiKIywaFA7rSQAgI5hgaIOGuLcRlywgykLtGVRZswymiXcWqEjelWtut4IcRy2WWJocpPGEkYd73j+IBN1RdqKltyf8sN8ZyeVfNy5uTNIcvIFYxpZkJVQpQLVgHTz8jhPA65+CS8F5/v40D5g8MXMBKHjmoKpI5E8jX7IwH4tl87HkiMy2tDIruWcPJGxNi9zoDHav5Wcexls7LNmVlWHMalWKG9OmICgA97EeQ6++E8TiGXyksTSJJNmXTVoOrSqEklm/ESa+WAxkqK4TiPPty8sPH6YjznEir4IgO9Y2SYZhIMqHa27hQQOlciT1JUrfqDjHCN8bFm8hIsOWVpdUgiAY9PNa9gQt9avDoj5HO381zRLXwx3fnZFf8AKcV7i6+KM3/sE/m4/mDix9uGD5iGNaBEZJJ2G5FWT7NiuZ3+zgb9l0P8L6h+UmOfU/XL86O76elpw/d/c1nKG4Y65FF/kMZp+kXJFJUlF6GHdSV760v0vUPesXzsjmu8ycR6qNJ/h2/lWPO0HDFnjZHFqwo1z9wehB3B8xjvfuVnmRezUfwwBwsQIY5VZzldBWFH1EmTfdQRfw67rb6Yr3ajh6/ZDLLORo3y2XIAXSAAoQD4rXkw5XR5YYy02ay2ZjjZe/MSv3Kn4dJU26+RA1XfLxDkcO8FWeXNQRTOJUiDSqvdWq69QqjpsKWKA2QKHOthaeCu1p7k/ke4Tmi+RCs6sZp/DEB+sZyR8Rvw70brYWb8jnFXQXLM0kGVUmJkhJHi2Ck6N9PQeeoXilcXnkjz080bNaS0HOkkEKtiltQK2ry+eIeY4m7LfeyMe8EjK7AgvV6lSqoFRz25bb4G4Z6bl7l5IUqaSwClUs6LFWh3Ukeoo4QzGhfLfTf51+V/LHss+rnuep3s73v/AC25CsFMq0uZgjysSGR0d3FD4VNCr6W1kn1GEWWWeEiLwmaRHE6xs6Rnx7EjSQQwY9LUsPni0x8KEaxxRxCWCWCaV5dGpiAHMVGvAVAj8I5sxxC4FmTDG+XlmGWaOVjMHF6kdFVlGxBcUCB11isPcV4sqZGFIHmhVm72FNR1UGZJI2Zegb9YCTvZHTFFhHPqNt4H4c8kCLPKCZpoVhkgKm5ArhTIb6GIabO5I2vA3h/Az9uOVG9S6Seukbgn+A374g5DPFNc5PeZgkaWe2K7byb82GwW+W5rbGlfo/4A0SnMTWZpdxq3IB3s395ueCvcLJ+nbLiccMeY7FTjESHGYfpRUBsu3XvHH1QH/wBONOkOMo/SXNqkgX1kf5ABR+er6YjIvpAbNC+Hf/mR1/8ArfAVhgxxDbIQr1kzTN8kj0k/VsM8G4HJmSe70gAgFnNLbGlW/wARJAC4V+DoWLYLLn5YbJ/PEuXh8lkd2wIQuQRXgWyX3+6KO/LyvETuzewu60gDn02898AY5TjlxzrRIIIINEHYiuexx7GuEYx2r64QTghxPhTQwwysy1NelQfEBvRI8jRrA7GaMnfB1Y9IoVjgeeJvFJEPdpGBUakMwFd4xJJbzIAoD0B5XhRgeRiLLg7neDSRwRzPp0ychdmjYBI6AkEDDXEuATxSRxuniloIAQdz90+Tb7g4FMEqK85sjGu8W4Y6GJO8LlII0Pla34h7ggfwjGX8W4c0EixuVJKggq1rW45+4I+WNpy/DAszLqL6YIUsm7K6/F7mx9BhyPkhdvJ0MsCsGoISxXnW1AXsfF+QOKzA+uGRPvJUi/IaX/4Tq/gxZu2fECmZyxUbopayNuaj/PFShnaGWzuyNuPMdR7EEj2OIajS1LO76dN6Vflplq/RvxXS75dj8fiT94DcfMb/ACxfZFxiuaBglVoyQPjhbzW9vmtaSPMHzxqvZvjqZuIOKDjZ18j/AJHmP+mOnQnja+Ucn1enn1I8Mhdo+BrPGVNqwsqw5qfP1B5EdRjOuz0smXzml1Jl3joaS2ojwlGfYX4aY/dJ2vGxyDFO7Zdme/USRCp0+E8tQ56Cfeyp6H0JxSUfJHT1Kw+GUjs33jWkUgjlL76tO6vs58WxKkKaoHc+RGBXEIFileJH7xYzp7z8dAbj+W3UHDLDmKog0QRVEbEEdD0wb4bwMFIp5GBiaVVdB8QQvoL35atvocTTvB1uKh7rwQuDz5ZNZzEbSGgEUEgc/ESQQbC8ul3eJ2ZyhhgzcStdTxa2G2qJldozt0ZjFfS6wN7SZNYc3NEnwI9DcmrUMRfWrrBfKcTjVY5jMFdYRBLCYtfeqpOmgfBRUqCWIoqMMuiUna3Im8TniPc5t2Q5hsr44njLd61PFHJy03qFsT0C4rM+aeZ9chFgBVVVAVVG4CgbLuTt87vHmYzLzuZJSC5AUAABVA2CqoAAUXyHrjR+xPYqqnzK+scZH0Zwev7P18sFXJgdQW5jfYPshenMZhducaEc/JmHl5Drz99FvHhOPMVSpUcU5ubtiscTjy8NyPjNipEbPzaR6nYe5xivHc8MxmpWU6lQiKP1Au2H7zlji5/pA7QaaijapHB3HNV5F/fmF9bPTFT4PEsCnNOvggoRL/eSn+zT2B8R9BiTzg6oLarGO1kmmSLLij9mjCMP/Mk/WSfTwr8sP9k52Ei257mHVmGW9riUkE/Oh9MAWJss51OxLOT1Ymyfrg/2YyGYZZHjywnidDGwc6Q24agdSk7gWB02PPGvI+2o5Ge0nFZmEMDMAVysImIADOSNYjZuekKYyQOZ54m9keLztmstF3p7tCaUBeQuQi9OreiOeAHEM5IxlWRF7x5dcjFKcFbXQD91a20/sr5YlZbjIiQd1AiTCNkMxZifFYZgpOkNpNA71gXk2320GY+HxzyRmUaNOSbNZll5s8hLrd9aIP5YkZ7J5fxRdyEkfK/aGYE1DpiBUC/iLOGu+hHU4FzdqFKSKMuNc8IimbvDuFTu10ivCOpG91zw9xftV3vfpJlUTvQFkokSaQFAQtVhRV6arf6m0IlIm5qCNYcs8sAIbJr30zA+EAN3ccXTvWZgepry54YbSuvKfZ43bKwanb7zzEIwXUACAZGWPnvfSsDs3x6ecS64xJEVQ93TaIhHWlhRtPUk737YYzfaSWRw4SNGMqSyaFP6x4yCuu2PhBAOkUL3wLQ1SLNLwvLyyy1BbpM5CRmhKIo4keNeQVPtEgGr0PLeqz2qziTTqmXijRYhodol2lYfEVFfCCCAevPHkfaaZcyZwEHhdO7C0ml2LOKBu2clibsn6Yhw8TaN1aBRDovTos1Yo2Wu9iRXKj74WTXgeKZaOFxo8OXkLs6xyfrQ42PdRvIkab7qtG/PXeIGSzXdZPv5l1yu0s4G+5k0wKSRuAbl3FfDtgVNx+dnifXXc3oVVVUWxTeECjYJBu8Q8zxeYyNL3rByoSxQGkclCgUFHQVthVJBcXyReM5JUzHdIoTZLXorMoLLfkCaxtvBuHCB2QMW0RxRknqU1b/PVjCcllzLMq34pHAsnqxqyfneN9yWWCSzUxaylk+YQKfa61V5k4zEjyAP0gSAvl0UeIKxO3Tb/wBVfniu8alZ2SQpSmNQGA+PTYLX58hXoMXHj+iTM5WPTqNSXXoAaJ96NYpud4pL9m+ykLRfUGr4abxAfz9jiWpG5O/J16EqikllfeyJlswrL3Up0qSSj/3beZ80OwYexG4x5kc7Nkp7XwsOY5q6nf8AiU8wRgjx7gMMSv3eY7ySOLvXWtil1qUg/keeAuW4grKI5gWjHwOvxR3+G+a9Sh+VHGSlGk8MpujO3HPaNb4B2khzS+E6XHxITuPbzHqPywWZbxh8uSkiqWNtSA+GWMmh7/eRvQ188WngXb9lpMwusfjXn8xyPuK+eOmOr4kcWp9N5gTO3PZXXeYhX9ZXjUffA6j9sD6j1AxWeBcWk7zKIim0LIdBFyLIwbT4gV2PU/lWNT4dxSGdbikVx6Hce45j54pvbDgL5eUZzKiiCWcAXR6uB6gmx8/PBarKF0517JALtPBEmblld4WptoYyxZ2Pi/WbeHc7tfwgUMVyCIsQOZJoADmem2HI45JZPvSSSNfmWJxrfYvsguVAllAac8vJPQevr9PUJbmO5LSjnka7F9jRABNmADLzVOYT382/li5E4SXwhnxZJJHFKTk7Yu8cTiM+ZA64E8W7QRQi5JFS+V8z+6o8TfIYFmUGw1LOANzindre1awjQvilPJL5D8Un4V9ObdNt8VnjXbWSU6YLjX8bVrP7q8k9zZ9sCMpwu176dzFCSSXay0h8o1+KR/XkOpxNuy8dOss9yWUfMSOzOBQ1zSvsqgc2Y8gABQUeVDEPjfFFlZVjBXLxAiINsWJ+KVx+JvLoKHnhXE+Kd6oiRe6y6mxHdljyDzN99/T4V6crwN9cLaK02TuCcPbM5iOFT8bUT5Abk/IAnFszbyzZdu6dYIHneHWzhRHlofCQtm7eS2NbmgOgxV+z/D3mmCROEeiQxYryHIEb2eWC2XjjbieWy/hdcnCSQNwZaaZx6+IKPlhovBPUWSfnODQ5rOygysk8w1RxBOWmMU0xPws4XVp5gEXRNYDQdmi0cUrSpHE8TSSO3wxgNoCkj4mY3QHkcTuxkUyw5rOPZzDwStGPvO5Gp2UHchSVX+KumIfakmHI8NyfI6GnkHlZJTUPd22PUY2OQJtYQxleFRqsTz5juGk8UaiNmbTdCRtwEUkWL3IwS7W8P1z5yYyLqgjgaRQPjZgAzDyG48+mFZjKiXjAib4NaKo6d2iAgD0IB+pw7BkJZYZJZFZTnM2O9LCgkMZLktfJdgPYeuMgtvDI/Z/KNDmu4ZlKy5YtKDsAjxl/FfVdIOIXBOz8geFoszCW0LJDJZAdgwWlBW7DdCMF+0eXlMnEpVjYtK8eXjAUk92wGoiuhC6QR5nDMNQuW2c8PgoKN9WYmYmtuiMygnzXArwFSfIN4TwMTPqmm0NNM6R7ai8gJ1nmAEDbWNrNDHcG7M97IFll7vVK0SADUXdL1FR+Ba3Y+3PHnFeFzN9jESO8YykYVlFjWSzS7jk2si7wT42Dl4YXiYPK+WWGEx+IRg208uobamJKj5nC0rGt1gpmbULLJGGDd2xWxyNGrGI8o2w+8Kp4UNihZrrW9eYB2vrhp12xKTVlc1k7gWQabMxRIaZ3AB8t+fy542vgkZEuctiwOYsX0GhNvYG8Y52bjkbNwCEgSGRdB6XfM+nn6Y2Tg0RWXNgmwZ7U+hjTb5Gxh/BKPIL7e5oq0Gi1ZdR1LtXwjn5mxisQSqItZTWuoJICaIP3HDdL3BJ8t+eLX24njD5QOPDrt9vu7ar/ACxXO0kkgWeSYRjvljjiSMghtLBzKNzQCjma6DCONzbs6dOdaaVefuROPgw5cxx5d4RP4XkkILMo37taFAE8+tflXNGLFx/i2ZziJEsREKqppFLMWT4jqqgvKxz9cAu73AO11v6ef0wmo8pLgrpJ5bWReSzTxNqRip611HkRyI9DYwS+15eT+0TuX/HELX+KMnb+E/LBL/QOVjefvJiYo47RhQLNbA7b7AofewPeoRSkoCQV9CKw1SjyZThN45DqcJlvVl3Wat7ibxj+DZx9MTMt2zzkPgdg4GxWVbPt0b64q6SEbjbyP+WCadopwArMJVHSZVk/NwSPkRh4yonON85LLlO1+Vy7K8GTPeN/aMWA0+ic9r8gMET+k1Dzhf1plP8AOsUteLxts+ThJ80MifykofTCTxLLXX2P5DMt/wDGcVUznelHovH/ANSY/wC6k+q/54g5r9Irn4IAPVpP8Av+OKuvEcv0yQ+eYkP8lGPf9MIv9nlMuv7/AHsn01SV9RgbvkHpxXgnT9qM3KdKvpv7sS0T8zb/AEIxHfgko8c7LAG5vO9M3spuRz7DEeXtDmCKWXukPMQqsQ+sYDH5k4GMbJY8zzPU+55n54G4ba/GA0eIwRf2EffP/ezilH7kN7+8h/hwMzmcklcvK7SPy1N0HkANlX0AAxFe8KA2wLMond5zwbPApGXLCGOR5ZkkZgRVBGAVhy8JB5nywEYbVjRuDzrJEoacEjLwlmMg1MElkkljFtYNCNd+hGGirE1G4rBUZeHqmWzGtXTMwSxhgeVOdIX96/FflWGOzmT7yZm7wxGON5daje1Fjf36/wCeJ3E9Tw0ZI3nzGZMuYKyoVQ0EjQsDVLqJ2ugN+WF9ks/Fl55Ype7Zb8UokIA7k95SMPiDuqitr258sGsgt0yDGzzh8zm8w8ZjAjXUGLl2DERKorSKU6vKt8NpkoxB3s02iVkLRQ6SxZVOnxMNlBYMFvnR6YP8N7SRHLO8hSPXJmJMzAwZ3kMi1GqHTyDUDyrSOnOL2h4ur5YxiVJFK5dcvEqENEIwO8aQ6did1qzd7bXjYAmxWXgnkyLTtmNKxq3dLQ1MIxqYa9mCjoLP0rEbN8IdtEKSvNmX3nhs+DwhwWJNGlIu+V49zPEspHEqZfXelRNqjBabdSyBzJUaGiCAtnbn1f4/2himlRgSwOY1syxCMpDVGKwbkYm7J2xsUHNkSaCVM7LlcrLLIy6ULKSL8IsEg7KpNXyGJE/B4IpJg2YkESkxo6KSXcKGkJCg/q0YgE+ZA54F5Li+jNyTWyxyysZFWrMbPqKf7oAwWHaq4wPGP7e4Qq6JDK7sGka7pQ3wgcx8wLQakKh7MStlRJ3wA7syTpZ0RgprGqjTMQACK6jyxWY5yVFE6TvV7fT+uWDUXFY04e8HdgyyMEchnDMot+8Yg6dm0LpHPe+eAMY2rbE5VVlIXeTmXDbth04M8K4RDLl5ZHl0yKQEjFWb+8b5jptiayx5YBnZiNzncuIq196teWxvf0q8bBwWJlkzQJ1f6wdJ9NCV9OWMd7O6xnYVjYB+9XQ3Tc9fSufzxs/DMsUbMAtqudiCfIqlD5cvliiWCC5A36R3XuIhXiMm23ob/L+WKn2f4SkrkvtGlGSiATZ8I36XV+Q+WLl+kCcLlK02S60a62B8trxTez0pJmiBI1R3sVA8O9sSLqug3xKavVV9HVotrRlXZIzvbB77vKxokYsAUTd8woBFC+u5PphziBOeiVkiAzcj91rdiqp3a6yOuzKG6E3Y8sBezjSxN9pWMNHl/j3HhsFbF9eZ68sHeE5cZwylELRxMZysklGWVgQuoqKSNQDsBufztFuXP+BNSKgrXjyQcnxZsq1tArqQVBkF6tJIJRiCCAx6Yrk8hd5GoDUxYKOSg/dHn1xaeFceXMFYJY41Vh3SGMfAC26qGJokitXTbALjeRMOYkjKFADaBiCSh+Emid+f0wk3jDwV0/1e5U3/AGDmwlmxJjgLEKoJJNAAWT7DDvEOGSwECWNkJ3F/5jCxlix5xzRDBwpRjxgcKQeWNuF2iguO04cX3rli1Z3gkWTyaZjMozu0gCxq4GoEeFSRdb+IkbgDDQuXAuo4wWSpMh2ofnj0ri2pwGETnWH7qSSNII0PiYuiymy3JY1ay3OsMwcMyki5qSOVxDA6/rWFgx0dWkVbMWFLyBsYfZIl6kCr6cSsnkHlLd2uoohdtwKVeZ3/AO++LBHlMmcs+aZZljWYKqsyl5LQUm3hUlzZO9KMOcMyMP2hY9LquZyxYKHNx6tV6mFak0ox36EWMba/INyzQGiyMIyjTu7d4zFIEXkxUKzMxo7UwHT58sD44C50hSxPIAWT7AYtWR4fFJluHd4HZpe8WKOMgfGw1SMSPhVEU11vDvAslF3byZZ5vtUTtHGy6dDszMiEEg+DSCzeQs4O26E3rNlNdKvDUkOLZnocqcnO8SszQSIO/Jvv3diGAB+FdVkfX3l8c4RlY5pcuqssvdPIKa0iVFtQ92SX0see1jlgOL8BU48MowiPrhLDFzhykJMWUMQEz5cyySknVGxVpEA6ABQNQ9cRxkcukOmSB9f2VZmnJahI4BSFAPCTpO5PM421mco8IqRW8LA9MGuGIkWXfMyRrIxkWKKNr0aypZmet2CrVC97xYeHcLykvfSGN+7KITIoqOE6C0h534SBS786xqbNaRRAmPBsffEnOyxmZ+4D9wK0F/iO25IodcRa5/L88I+cjri0Ogg3jwDCkjxaMkmUjgB1d7NLGylWAqNidjvuNvvevTCLOEM8FZhyzudKKzMeQUEn6DD+TnOUzCtPl9dA+CQV0IDURvR35YKSGWPJQJBr7zMyMJGQHUQgFIK3ANk7YgcPDTa8tIWPhdkLWTG6KW2vfeiCPXDRXAknY1k8rI+ey4VO6kZ1ZVOwG4cbCtqN/PGw8Oy5TvQXL3MxBPkaofLl8sYr2UEmZzeXTvCG1imJugoB/JVqvljZOAQaI3Got+ulIJNmi5Iv2FD5Yp4JR5GO2sxGTlATUee3TyPyOAhUR5TLD9WXDI4YKDs7ANd7WA9WTXLyxZO0kjjLSCNNZKnbz2xlGUztRqjsALGomzQtWNDluV8j12wHJJpvorCLkml2mTeGy5hO9EMJmBfckagQhINAeE2TV9MCcxLKry/FEZCdSraAA/drnWLXJkcvoVXzLBpUfuplmIU9WQqa0knfSK5dDis5btdmORdZAHFh1BBCbaQdvCR8zzwJppZZSE05cDnZbh2rMRqg8KsGbflRB3J5XsPc4I5vOa8/KUy4m0R92ECDdxdswW9RUki+R54Cz9pcwylA6RodQYRoBqV/ut51vRxM4JIjwJl1nGXJmudi2kulAbNytfwkj88CNVV5NNtu6wgtNxF9c7raTDKFYV0adBsWACPiC2b32JwxE8mcy0eXhjoQDXK7vZJHMgtvuTVYFcT4l9nzBigmMqAAgsQ2/l1F+1c8O8F4lI8hWJPHNakLyYc+RqiKu788Fyd0xVGLVx/KBmq9xuP654WD51id3CR5dodADa7EoGsitih03tfX/LDWY4VaSSxSB4okRnZvCba7UKTdgj+rxH034L+r2R79P65Yseenyxy+Vy+YaRWUd+Ci67Ds66avbwhSD6/Wt5nh8ifGpFRrJ50rnwlq5A8hddMJ4jne8k1hdIEcaAXf9mmjyGxq/mcPp+2yeo91L5LZJ2ljljzCtcDsxEEhUt3cTKkbAhd9RSOrHmcDc7xSEZFsrlxIzNMjMWUKCiUdhdgX0O/XABGrn7/4e2Fd9W39e2C9WXQi0oryWRePRDL5eFsv3vds7sGk0KXOyN4dyAtgjzrC24xCXzLlpQZ4TEtKn6oEKtL4xsFUqKrYnrisL0r+uv8AP/DD2oX0/kfywr1WhlpRdlol7VI8ceXEfdIuWEPfKR3inbVp/YatwCDvh6HiUeUgy6BX7uczk8g4UKIVYAGgRbEC+RO+K7wsxGVO/JWL7zKuph8vehhHF+K99OCqGOKJO7hU7nTdlmPLUxNn39MOtRu30TlpxTS7Di8ZyyJHl1gkMEckcoJZdUrLzDgbKtVVeuEcX7RRzibTCYXlYGaQHWzj8B1adK7KKXmBWK7M3IeXLCF/7f174VaroZ6UbLRmu0EPfyzLA7tmCO/1uBpj0hTHFp38VVqPSwOeImb4/wD6s+XRppC66AZSAkUd2AignUwAC6jVVtgFqHXCQfL/ALfl/W+GWqwenEMjikR1xGC8uZBJGveHWjBdJOrSb1DoR5Yk5zjqNEYI4DDGws6JWLM4FDUSKKb7rWK8h/LHEbYTe1wHahQAG3l/W3piXlMm8lhEZyBZoXQHXbA4E7f1fpg1wbihSDMxq2l5EXT66W3F8hYJ99sDbb5G3UgaJR03/wAcGIs4uXgjcRpJLOz0ZBqVESgaW6LFj8hhOc4LD9oePLuRFHDqDt4u8YVsCOV3q9KOxxCnjZIlizCMF+ON1oldWxHOiCACRYOwPXDrTp5EepaLBxHjjZKOBk7kyO2vuxbKupB+sXe0O+kgEjADgspZs3O7+NomANV4pSI7A9AzHE3s1wKCd20sZSqlmLgxxqLq2N62/dWr6nCeLwwwSRhmAilCtaLvosEMFF15gEnFfBLyPy8NK5zIrGseWU0YyD4/xXL+0R0N/F8sadwyILHSkkFnNn1Yn8uWMm4blYp+JiR3ZoZHaRSSNZ07gMB8NkbDnpxrPC1AhTSKBBI+ZJ/xwGCPJLdbGKjxLszC0xZ8s/dlT/ZugS/2hqD2fQY9x2Bh4aGVp2itP2fyY7wSJODdpulfKrax6188O8L4DkdD6hMX6FqA9xoJv+KvbHY7DbY9BcpdicpwrIrE6tFNJL912IAP7gVtq/ax3D+H5MQsrZaYynbU7ry810MB9cdjsHbHoXdLsdyvCsj3TA5aUSXWp3W6/EuhqHscTIMlk1hpMvN3t/E8gDD1Uo2kf1eOx2Ntj0bc+xWX4Dkjl/7GUSkm2d7IPLV4TpNjkKPrjst2eyPc00cjyXuzELXqqqxFH13x2OwHGPNBt8WeL2fyJy5Uxy95VanbcAciAh0keQbyxHTg2SEOnupml5FndR81CEij5HfHuOxqT8Gz2OZLgvD+5bWs5l5W7D6roNVf4t8e5LhPDhGwZJmk6F2oe66D/wA2Ox2Dtj0C32J4FwrIh/1wnfmRekJ6DwtrJ9aGF5bhPD++YyLNoPwqD4R6E3rN/QY9x2FUI9Bt9ictwTI98S7y92TsqjYejMfEQfIC/XDsPA8gcwATMIyaAWqB/aY+Kjy2Bx2OxvTh0a5dj8vZ/IDMeJpgh2Cr09Sx3o8qAJ9Rjsv2XyTZkLrkVD8Kc7PPdiNhty/ljsdg+nDig3KuRj/wrlTm9JaRIWugKJJ/e5gHfoTZ6Y4dmckM0AzyiJjQUUa8tTHeulAE2eYx5jsDZHoFvsebs7kFzBVjNorZQdgR+Ikat/T64j5fg2QWdjJ3pj+6o5X5M3xfT647HY2yPQc9jWS4Vke9cyJNoNlVBGn2JvXZ/o49yXDsgJHMkchWvAt+D2sHWfyHPHY7AUY9Gt9iOFZLJoZC8c5J+HxgJ7eFte3rjzIcNymtjLDPJz0FpF0j9kANrr3OOx2DS6FZI4VkcqjyaspKwYEC5F07/d095uP3rw5wvsvl2WQNkX3+BmkU0D0AEnhrpjsdjG5CvAOCvBQWGKFRYLBtbsCBu3h58/vEcsWJVCgKOQFD5Y8x2AFKj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32" y="4075647"/>
            <a:ext cx="3096344" cy="2435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Paramo Pardub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3252788"/>
            <a:ext cx="10134600" cy="67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aramo Pardub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-3100388"/>
            <a:ext cx="10134600" cy="67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aramo Pardub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-2947988"/>
            <a:ext cx="10134600" cy="67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aramo Pardub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-2704729"/>
            <a:ext cx="10134600" cy="67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encrypted-tbn3.gstatic.com/images?q=tbn:ANd9GcTn-PcL3Dmw2rClcpyMTD2S66CLiVMDmedCVuzkobB6XMIkax59D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40093"/>
            <a:ext cx="3528392" cy="2566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02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7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Pardubický kraj má příznivé půdní podmínky a podnebí.</a:t>
            </a:r>
          </a:p>
          <a:p>
            <a:r>
              <a:rPr lang="cs-CZ" dirty="0" smtClean="0"/>
              <a:t>Nejúrodnější částí je Polabí.</a:t>
            </a:r>
          </a:p>
          <a:p>
            <a:r>
              <a:rPr lang="cs-CZ" dirty="0" smtClean="0"/>
              <a:t>Pěstují se zde obiloviny, řepa, brambory a řepka olejka.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32" y="4221088"/>
            <a:ext cx="1584176" cy="211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xQTEhUUEhQUFRQUFRYYGBgUFRQWFxcVFRgXFxYUFBQYHCggGBolHBUVITEiJSkrLi4uFx80ODMsNygtLisBCgoKDg0OGxAQGzQmICQsLC8tLzQsLCwvLCwsNCwsLC8vLCwsLCwsLCwsLCwsLywsLCwsNCwsLCwsLCwsLCwsLP/AABEIALgBEwMBIgACEQEDEQH/xAAbAAABBQEBAAAAAAAAAAAAAAAFAAIDBAYBB//EAD8QAAIBAgUCBAQDBwIEBwEAAAECEQADBAUSITFBUQYTImEycYGRI0KhBxRSYrHB0XLwFZKi4RYkM1NjgvFD/8QAGwEAAgMBAQEAAAAAAAAAAAAAAQIAAwQFBgf/xAAxEQABBAEDAwMCBAYDAAAAAAABAAIDEQQSITEFQVETImEUcRUygdEGkaGxwfBCUuH/2gAMAwEAAhEDEQA/APO4rsU6K7pr2ulcG0yK7FPiuxUpC1HFd00+KUUaQtMilFSRSijSlqOKWmpIrsVKUtR6aWmpIpRRpC0zTXYp8UoqUhabFS2bhU7U2KclsngTtP0HWiBSlnsr65o0U5MzM0OilFT02+E3rO8rUWM4gSTVXE54TwaBTXQnWqvpowbKs+oedgiozc96Yc2NC4pU/oM8JfXeiJzMk1csY2I3oFXQahgYQi2dw5WrfNABzQXGZoSSBxQ9nNNpWYzGbovyXOXCaYRT4pRVx3VFpkUop+mlpoUpajilFSRSippUtRxSinxSim0qWmaa7TopU2lS0yK7FOiugUuhS0yK7FPiuxS6ULUcV2KfFKKIapaZFLTUkUoo6ULTIpaafFdijpUtR6a7pp8Uoo6ELTIrsU+KUUdClrlu0WIVRJJAA7kmAKv3cI2tbFpSzNHwgk3G5kAflHQdt+taXwpkioq38TsLoK2lOx0wS12ekgEA+9anJb1rCi5ibgVL18zxHl2eLVpex0gE/r0rzub1yGGVzRvp/q4/surj9PkewHz/AG/9WVwH7NsUwBvFbMkek+to6k6TA+/2qrmuCwth2s2gLly2hZ7l4voCjY6QIDEGBt1NGfEH7RXaUsW3bpMQPckx6frv/fEY9cRcYtdZgDB0oCIVfhHdUE7TzJPJk8qPqeZmTBrTV9uB+tb0txwoYGFzh+6fiVUGWgt0tgAADvcK8H+Ub9yKp3XLGT9IAAA7ADYCnNuZPXc+5PWuRXsocfQBq3P+8LgSS6jtwo4pRT4pRV+lVWmRSinxXQtTSpajilpqULUqLR0ohVdNLTVu4gPFNNqOaFBQqvppRVkWdppnlyamkKbqCKWmrrYIxI3ppw57UAW+UdLlU010JVu1Y9t6L2MpbTJFJJKxnKtjic7hZ7y6VHWys0qX6lnlP9O5Z+KcBTorumtOhZSUyK7FPiuhKXShajiuxT9Nd00dCFqOKUVJprumjpUtRxSipdNLTR0qWo9NLTUumlpo0haYtskgASTsB3J4FbTIvCqtdteap0g3GIO2pLZVV1ezPqP+lai8E5EX1YlllbU6B/HcAn6xt9SO1X8Nmxt7uW1eWAJ5gs569jtXjuv9adDL6EPYGz8n9l3umdP9Rmt/fhX/ABBikNxWuL+GrhRHJVtggUcknt3p+Z4TC2Lj4nFnVcY6ksgm4yjbSAhOm3xuf16VjPEOMxF1rSYS3ce4t0XDoBbRHwaiNlM7703NcLjynqssP4y920qgyJZ21En3JrxrWvNO8r0JAGxPCIX/ABu78WUVdfT4ltgbKrRAYnkxsON96D5vnN7EH8RoSZFtPSinuF6n3Mmob6KoVFIYiSzgQGYx8M76RECedztMVDpr6L0XpccEQle33nz2/ZeU6jmGV5Yw+0KHTS01Lppaa79LlqLTS01MqU9rQoGkQFW00tNWHSuBKiiiVJqwbPApoWpUQ81W5WNV23hV0+9U8RhSDvVjD3oqZLRYyeKyguYSSdloOl4oBD2WBUAWieLQdKrLb6Vex21ql4o0n4N2iAJohby244lhAop4ew2kfDJNFMcH0npXKny6k0tH6rfFD7PcVlLNjy24miNzGEiBUPmTs1EsFgQ0E8Ukzh+Z6tjHZqCsWnrSrWjBJSqn6xvhWeifK8x005bdShacFr0pK4lKTDWF60QfDrHtVfDWZ61YVOhNYJiS7YrXGBp4VV8AORVc4Np4ospip7Td+KUZL2/KJx2OWeeyRzTdFGccynih2itsMhe2yFjlYGGgVX0V3RVjRS0VbarUGiiWS5b5paTCgRPPJG32/qKr2rJYgASSQAB1J2ArXY7D/uuGRQu5KhnHVySW+kKP+UV5/wDiHqf0mPpYfe7j/JXT6XievLbuAieCxFoYJEQ/h6fffq3/AFT9qEWVw1xnXEp57jy2AZygmGILuORuBEEntQHJMZduN+621LMk7CCArHUGLmFUb7TVrFeA8Ybr32vWlZtI0D8QBFAXeCN+eJ5r52TI97nOdRO9+V6wMYwBoS8WZ5cGlLVy0ltSCLVhSo2M+puWE89D2oPmWY38Xc137juq7op2UHuFGxjv/iquLwQs3NIZsRiCdK21Ci2rd7hUkQImJ+cUYTLWAGtgXgTpEKD10jtXoegYkb5fUk3A48Wub1SZzY9Eff8AmhoWu6KNHKTpmqFzDkciveMnY/8AKV5d8Lm8hVNFLRVkWqd5B7VYXhJpKqhK7oq/YwLufSDRaz4WuFZJAPaqJMmJn5irWQvdwFmildFg0ftZC/VaVzLiuxEVUc2PgFWjGdyUETD042jWgwOX77iirZIpWs0nUWNdRVzcQkLEotWAH7GtBiMqCEQKsXkUptzSP6g01QtM3FI5KytywV561PlliXBNGbGXhtzU4wwUbUsucNJaOUzMb3WimFZFWquYYoHYUIxl9ulMw1tm3Nc9uOfzuK1GQflCns4XeaMWkEUE0EGQdqntYsipNqPdFlIropUMOLNdrPTlbsseEp2ip9FWMDhDcuKg/MYr1z5AxpceAuA1hcQAqYUgV2TWhzrK1tATAI2A6n3NBNFYcHOjzGF7R3IV+TjugIaT2UYY13Wafop2itulvhZtTlXIpaKs6K6LdNqpLVqtoruirOireWYQPcUN8I3b/SOf8fWqpshsUbpHcAWnjjL3Bo5Km8MWQL6M4GlJPzYAGPeJFE/FGatsqaCFO6uJlo236R/c0Dz7FG1ftBAQoJ1ADrd5J+s/7FBbeLu37rW7Ya5dRm9AVp1An4idlHuTFfLs7LlzZRK/jt8Cyva4uKyBtBF8k8VrZsEWEtpdZm8y5cEszAnZVWPSOBPbis6uPxN6683bh8wEMdTD08xtwuw2FXMr/Zvi4drt4WDOrSvl3djuSTrAWKH5T4eZ77aL9x7YIh1LJr+gPeRzVuJjskm0g39v3Umm0RlwFFH8nwSWAdMFyfU30GwHQRHvVw3DWhyrIVtr6xVbOMvUfAK9njvgYfTYNl56X1XDW5UVxMCukqw43qo1oiu2RuK1nHbWppWf1zdEIjluAWZImiq5WvMCocPfGwFErV3auRkTyartbo42Un4LBheAKuwKqefUN7FQOawuLnHdXgADZEl2qtdwa3DLdKHNmkCq13Oj0p2MfeyhI7q/iFC7ADauHHgCKDHMOpNcXFg7mtAx3uG4VXqtCt4nFg1SVvV7Vy9dWu2bZiYq8R6G2UmvUaCuW7wUVWu4qpLWDJ3PFWRaUgmB6eSeB8zVGpo3Ks37IUjD81SG8BUV+4GJjj7VRurHWtsUBk52Wd8oZxuiFzECKqPihVYqaaUrU3Cb3KoOWewVg3q5VbTSp/omqfVFcCVqsgwPlr5jqdUyD/KR0oTlmFD3FVpgneK0GfZklm1CsQVACjq3SuL/ABFnljBAzl39lr6Zjhx9Q9lm86zBr18x8KiBI3qnoruCttBZuWMn61Z8uuj0eA4+MA4UTuVkz5BJMaOwUuU5b5rQTpUCSTUONsKrkIZUdaKfvf7vZJ0jUw69Z4ihiCRJ60mHnOycqQf8W7D7+U2RjCGFvk7qDy66LdWNFWMHbGqTXUkmDG2sTIy40q+FwpZ1ETJH/eiPh9013C22kBvkN4n+v0ovgrdtgxkLtAJgepu30BrNZxZOHeUM+apU+5t+qR/9dU/KvD9c6o+V/otNAto/zv8AwvR9OwmtGo83ss/4kuA4hr1q7I0krEj4Rurg8SdW3O9anNfGi2k/8uiF2AJZjOp4EsEA3+bEccVhM6ts9tggLXbhAAQEkSdyQOBFaHLf2fOMKty/j7dn0BmDWwWtyPgLFvi+k1wxGHMFldd5a00QgZze5iLunE4jSLhHpLaAd9lCCBFej5HlYRQQAI4rF5L4Yw4ueajXbyqfS91FUMRyyoZMe5j5da3f70UXvPavQYrhBCNqLjz8f4XKyLlk+B2VjEPQnFXT86Zi8eTTbGMhYIk11YI3DcC1hkeOCVXuWp3NVilWnaaZprrRlwG6wP0kqXBpVq5cK1T1npTbrMetY5sd8jrWhk7GClOcziq2IzOarnCzzT0woFI3BPJRdljsoheY09bL8kUQweHH257D5mruIC2013DptjfUQf8Ap7mkmyYoDR7cp443yi/KF/8AD2iYquLRmI3o9k4uYi2LpTy7REqbh6TswWBvHX32MbVDkeH/AHjEuEP/AJe3plhzdLSfi7bDYdGBPSsUf8QxtB1N77K2TpjncH7ofhMGzbhSflU1vHa2Nu0C2gwSokExuFPUDqff61e8aZkVQWcGFUPszL8TgR6V/l6E/QdavZHhlsDRbVXu83Y48xtwhPRR1+lc/I616z9xt4WuLB9JnyqTotn1YhyE9MBQZcn8q9fsJNR5lZfyw1wrbX8tofEPcr37kmjOMw1zzDcOlrkHS0f+kv8A8aiSDEgtz8qHLgNtV50LROlAQ0nqzMzQOPc1VjZrzMC7f9P7fumlhHpmlnStN00QxNsSYj5DgVXa3XtIJtTbIorz8sZB2TZGmOtQeVVjRXCKcW07d0NQI37KIWBSqTTSo07yprb4R/w1bI1HaDtvyD3FZ/PsVcusLYtgqjQzSJPyrRC5bsAhm2adzwI60LybDWAPPAJ1MYLEnVvyB0rwWXkCfqFjiwvSQRGPHo+FEmFIA2IFTpgTRnFYkXFAUb1Al8K0NyB1rv5XVTHGTwVzYcEOd5WYzW+xdUIn1QD7DsKt6ar6lfFAgyVBJ7CTwO9FxZBNYuiTaIi49ytXUIg9wHgKqIrqKJHuwH3k/wBqmv2AODNQadQZQSpAkHmT/CB3id+lbc3NEeOZWOvss2PBqlDHBM8Q4K42GK2jpckGS2kADYyTSyTGWWKedcDLaVwepcsptsF6kept+wFVMbjmZXDONgo/1EiS0dOBt86xedq40eWCXdyqACSxO5AHuQPvXiQXzvJkO5N2vRtY1jKHC2ec+NEsDRg8PbtqN5MGY7ohAn5k1nL2NxOOug3H3IGwEIi9wv8As1m8QmIbZl0RyNJBn3nitV+z7DYh3JVU8lT+IzAz09Kmd2roQRxNIMp27rPK5wafTG/ytZkuXlEFpJjqzck9ST/vgVaW/wCXdAJAG/PwzHNXMfd9Jt2pXVEmN9uTNBPMHnBVlirbg8THWrs/K9ZrdDdLL2WbGh0E6zZ7qe7aBJMzvz3pC3Vu4skzE+3FOs4YsQB1r2UcrWRBzvC85I1zpCB5VazhWYwok1xrMbGjlrEIjG0gm4qy8HgNss/Pf7UAzLF6L1u2EhbvLngMTAA79Z+Yrkt66zWSR7f6ldD8McWgD839E429iTsB1/tUF66qKXcwoEk87ew6miuUZG17EM91ptWdSJA0yxKzHeImfcdth3ji4TNu3pTDqrDT/GTEvPTiB9O9ZJP4iPu0D7LRH0kEgE/dTYXDlwNCly0aVG2x5Zzwqj7ngVF4nnChNJVrrGdIHCDkgfPaT71osDm6LhlvNpBdEJ0wNTaRCr2rBZxYvYm4121buPqOguvw/wAwBPQA/wBOs1yp+sz5BIuhwtuP0+KPcjjytz4cydLgS/c3thVa3bPpBYje7c/i5OkHYc9aq5zm6YrHLgxpNlAXuknZ2QjTaUfwzE/6aGYrxNdATD6GVnZbZYqVCiYhdQEwOo7bd6JWPDGEQm4FLXo+JrlxTtwIDaR/y1znZLiNLuStIiDTZTPGechkOHtNsYDafzH/ANtQN47x7AcmhOQpibVpl8sqpaY1JqjjcBpEwNjx1qmMNbTEeeLmi7ZB/CuXVKtMjUrQIbkQeau4r9pVlQFuW1cx0ZX+4nal0Of7eVZYaKAUOLs3lv2r9y5aVVYTbYn0gAhZeNAgwYB5o1Z8VYe0ulG1k76bMGW6yVksT715xe8eXw7DCKtsPyqotxjzB3U7xtt2q7ll3HYggXlxCqACzAraLmfzKwiOkAdK2RYMkhAaFRLOxoJetJmmZ4rGSnqw1jrG1xx27qPn+tWFJChZMAAbkk7dyeTU1pWIGoR7CI/QAfpT/Kr12BhR47bO5XnsrKfIabwqumuFKtaKRt11NYCxbnlVNFcKVYNumm3R9RTSoNFcqxopUfUU0ojisML1tbTKCpmW226kVTxWi0BbRfSo0rRM2WtLDc+ogihSWrjEQCwG59jXzfHla2YPf5XrZGksIamWRcVlJEdfpRDG3luCSJMxI7+9AfEmbPZCFxEHpzFW8P8AjWywkKPVA/MO9W5+S7IqhVIQRCPlD8DZZrlxoEBoBH9K0OW4BjuTE1BYQKg0jYjYf5puVZoxc2jyD+la8bqLWQiOqVMuO5zy+0RxmUhRq1dP6UJzbLiBaZX0qjF7h3+EKdxG87gfWtBjkF1NMxp5MxzI2PSstj8cUV0YyF0KB/EIkn5cfasGbmOlIY3i7Pz/ALa0Y0On3IVhMrGKvs/7wLSaLZLEDUQdYBAJjVxtxJ60Ux2Y4HAqGS1dxF0bLcuaOfY/kn+VRWTxQutdtrhwWa6WGjeCggkkAHYGN+N65nnhvHxthbjdZDK0/IAz+lVxsJIsilpeWjko43iJMenlMgDNOtiBFtQYGlyNTOTERA/pR5UVAtu0qeWoAhSRBG5J7knrWJ8F5BdR/Nvs1oxCoNPHUk9P9zXomXkaSxXjj396vYyASe8+0dvlZpC/T7BuqeJPlgkt0J3PWs/4buKS1y4xJdz6AdyeB9Nqb4jxlxsR5dsbNyOdusUPxWdW7DabIBdFgHTtrPf5cn7UJ5XynSOL2+AjFGGCzyturA7KPp125H32qt4nvXcPhwwYWy7ASCC4UEE6R3NCP2WWbl5rmJvXGPlzZtgnb/3HYjqZb/cCJfGD3MRiDYso1wIGGlYksQNRljCgbCT3Na8vqZkqBvA5WfGww15eUa8KYdFS5iC0m47EMYJ0ICur76gKy+aXnv32biQFQDchRq2gdYM/Mmri4HG2cItm5ZnaJtPaMLMhCGYGRsNhS8FY8YdrpxSsl1mAXUIKoACVDcc8x7VyHF1E8gLoNAG43Rf/AI7ct4by2tXLbCfyOCUO88ckc9RNQ5JlSY22L98uNRMIpCFVUlQTIPbjbpTfFHjpFt/g3fWOhVbgPttuD9RWZxHj9VSbKXVuAKWDhSjMT6yNBBXqd+ajYHuGpg/mhqoVwjufZHbVWt4e+ykAlbTgNpPOkdQD0YahUGT+Jxl9pMNeEMBqlSGV1uEsHVvzAz07Vgsy8X3b11LmpVZJ0lQQQSInUfnWjweOtYnCeXjrN92Duy4izbH4YaIWOHWZJEzuTzWk4x0gPSF9/KsZt40Vrxe3blQu63DpUtEcDk9fpVbBeJzig4LJZcQEtu9wLcmZCvvB45/70Jw/h31aQ/nWiTpdNmUfz2nUOPmJHvWgwP7N7bDV5ryO2n/BpyyFvKXW7sspmmFvoWDqy6juwZCGHYMpO1SYfCM+jRbwqBFADO0HbqdMlues1uP/AARa0qDJ0iATM/1j9KafAtru33q1mTCPKqe2Q+EzILjosNcwH+q3qBHzVUUN+lFXz/DWh67gYjtAn5CaGDwDa6FvuRUa+BbMxqafma2s6q1raBKyOw9RugquK/aCiudFssKF5l+0S9cXSiKg77k1oLn7P7fdqr3P2fp0YilPVGOO5KgxHDgBZBfEmK51VNa8YYkbSD962GH/AGdltgx+famL4CCliGlt1HB0nqfnTfinyUoxPhZz/wAU4iYJWanteLLw5ANEV/Z2w3108+A7nRxR/FCOHKHDvsqi+L3/AIKVTHwNe/iH2pU34q7/ALJfoh4W8y/Gi9YUyIZO/G9FslhbbgD61454KzAqPWx0jevRPDmfK4NobzOk9z2rhOYY3fZdRwtuyy/7SrpNtXJEq+0Dp2NLKMTFhNZKEqYXf0npB7HtV3N8ObqujgRqH0371ZzTBp5G6SygKse/Wp6g0gJqVl8WvlWgp1Nc2BnYFdiKbhMtYYoMP4YY+/NZzLMUurynJDBYtgdHYgSa3GDfy7jI7DUFU/Qjr9qrcKUOypYvD3Gt3gCAxZYngadyx9oNZXEZY2Ivg27qppXSTcIG2pQDpOxK6iY7TWjzrNgmrf0kbn3JA3+leeZvmK3HDryGgCAdTGV2B9j/AEqQMcXFODQW/vZtg8vtHyQcTiIhrjuE1EfqEnfSoj360O8NZ5jcexR30WASbhtjQSCPTZR+VmNyDMTvuKyOZ5Fi7d4asMy2w6IDcafNJ29LCNRbmF4/WvV8hsLbsABdAGo6YiKvkAYL2JPdV2EEzXCMsNbgBDso4jt7bUTw2O1WkC8kgGu4ZtjqE9fvWW8TeIv3IOqLN66CUiPwwZAc/YwPaqWNc80ESRW6t+Nb64dAbZHn3AVVokoPzuPfeB8/asvmmHRntLZWLREJPxE7l2Y88kj6VncHiS7nzrjQAoLsSdKyYE/f70e8O5kq4q2z72rYaCQYDNEEfrv71qdEYxt2tMwgjdabwn+94TCtqw1xkuM72yqkkAx8a9Adzv8AptUXhnOmwt2+cSj2zcKwXRhv62ImIJMzseB7UWzfxMt5TasspaD6ydk/m1f2rL3/ABILZt4YKmKsgHzPM1Ozs0nkHkMZEbiOazNZ6uq20SjdBG858ZLdQqHAXqxPH+hYlm/QVjb+cWrumyyBLKq2llnzdZGxZjqnedgADPSlgvDBxV6FmyjEkAliQB0gsf1Neh+HfDqYRTpc3NxBfSPsFA/Waua2GEbHdIXOO1LzDBeGcY51LZZk/wDkHlqR3DEg/atR4Z8IW8Q7i6ty2qD1RdVgT/K2gbVtPEGNhDEkgbxXPDjpbwo0ky5kk77/ADpX5T3cbIaaCymdeEMJbClFZpmS7MQPtFa7wYLdi35drVoJkyzEAnkLJMCq2dMNJhSV6wKmy24Fw6lVOkDfufeqHSvdySmLRS0V+yCSV4oZivSpZevaosizUX0cbiCRUeNtnQNM7MBH+aTUe6QNo0ryXhE9hS/f1MbRNT4fC21QeYd296ibL7bAtZcGOkzNWaSeELHdRYvE6bZYc1BhNTAExvvNNxiHyyHG/EVXwaPbs6jwJie1Vp62U5zJoZR8UwKdil9I39Q5iqFu4ABcbaenWql0uPMbVttueVng0yNLRpdcqLNuAX5b+Ee/v7UxlFtjbBBYSSQOpoZhbtxyLKatRAJuqOCe00TwmXi24E6m4Y8n6nvUBKQgBR3n2BJ4qTzZE9uaZjLoQlSN+1U1venSQRJ3+VS0QLVr96pVSdd9htSqWjpC81/cBaGDPqbzkJYDvI/TetDiMP5bAp6WVZ9Jg1bzHIyr4OYC2UI57kRWg8SZZba2LhUEwPYir5JNVIg0qOT2RibbC3qA2ksZJYc1exo/D0SpIOkz3FBPB1q6r3QFYSuw30kHqD3ojhbIDuJLcM07+r2ql3hHusNmmDezd9QdXJkHkDsVai2GxtxvMvPcGrSFjqQo2J996P8AivKw6i4BJHEkxuOorCYQX7Xre3rRH9QkEbGR7xV7Trb8qbL0LB4Vb9lrgEfiJaBI5ZiqsY6gBifpWV8OeGLFq4cVi3XRac+XbDT5hQ7H/TI+oitfiM+tK1qyghbIF1gAeSDpHzZmJ996B5rlieVOlTc5iBpQdEXpA4pA8tbttaUC+UayQNjcQcddB8q0CthTwSebirwF6Dud+lG8SJ1E8FYqlkl8pgFJPqKz9fb2rlu6XtsDzAquR1iggBurQXoI+HY14d4mxLPful51eYRHXYwAP6V6zi85Wyp1TIB46+1eRYsm5ee4JZrjkj5seFHU9JrTgjklR4paPwVisNZt3Dd0G6zD1EK0Lp2HrB0kSelBc2z655r+UykGAD5aGBG4XYgc8gVqE8N+XatrdsoWI/EInVJ/mmdvbtRh/wBnmGVUdQ5JgkO5K/KBH604fGJHOO6h/KAFl8msXcbFqxhrSAR5lwtcCAwJMAwCedIBO/1ra5Oluyxti2mpV3KIEBJ68kn6k0WyvDeUzRACpsqgAADsBQYX1u4lnXYLAIPE/Ks002oGhQRaN0GfDm3eLqSZb5c8itLd2I1EgQIqphMLrcknhieIEfKrOcKWC6eRwapu1YeU7GZd5q69UDtOx+dGHy9BZVVHAn60Dy6+xRkPTp70dyxmNkE8xR+FW61UZSAogaTt/wDtXcjtyjagNKsQB3oJl999ZU777CtFlzhRE9yaFIO4VOzg1tMwA062/U01roGswTp29pq1fi64IMwRQnxJjRZUyPf5moduFG7oPnGaaUdd9Wk9epqh4Awtw23uB21BvTJMfKr2UYDzFLXRPmb/ACFGsvwqIhVO9PrAaWpnK6MSLiq8dYb59aZisSuoIeOgoTbvrbm2Z1MdgDsD3qxdtg3FLcKNzSnfdAClZOBVjq/Shf8AwkuzKH2fVqHYKdp+9Ebq+ghGiTt9aCYLA3wyXbZ1eY0MjNEDgEn57xUtQIpl6YhmM/hWrYI1iBrI6AcxRbD+pUuLOkH1R0I7+1Vr2WW1aPNZ7kHUJ9Kk9h+WueG8WUZ9I1BfiX27ii0gHdK7cWESzWzbYJeHUGfcj+9DcwtgGQJ2G30o9exKNZVl3BJMcfMR9KEFdcH4SQTH9qZ9HhKwkcoX5Vw9KVEEuECKVLpCs1IbnhBALfCEB+xqTFN5mGbTtxBNVsS4NpNf5kE+071zG5k9rDFbYDgCJ52ijfZGj2WRyLxNfw+INpWA9REPuvynpWmzPEXLLi61tQ1wgzbJKxwZNYTGZTduA4hOBu44K/StpgMO62kU3WBa3qCtukjpvuKecNFFv6ot35Ul7GMx8hnBiGBHUGdqq2sjF3Ei1qZVuEaudLKN2AjgwDVTEOosPcZYulgVYHttp2rXZBilTDXMS6kFARuN5gEx+g+tLHd7KPNBCvEtpb2LFjDIAZDXGHHoEqpPsOnuKuJl34bqWmdj2JFZqxiHtO9+24e5cB2MfE46fI7Vq/D+GZLWi8ZdYZt5+Lfc0ZHavshWkKzioFgKIHArlweWpjqR/QVUxl7ZQdpuCPlQ3xnnYtWvLUjW3/Sv+TVbGlxDVFj/ABVmRv3PJsyxZgPSNzO0D50W8NeHjau22vkGJKoN1RoiSep+W3zp/g7JiHLsPxCpI/kB/ua090qBaDD6+8itEkoa3QzhQDfdGVsI50v9Kfm+yBR0I47SKo4wkrA5AEGrF/ERbJI3AG9Zg7ekpb3Uf7oR5hVt2WN+lCsswWkmY1Elp/wKM4N5LT8MCPtQrMr8SUPq4AA3NJISdk7FFgrhViXPE87GrObYdfIkEzyPagcXrq3LjjSQQAPbrNaXMxGHQdxFOBpUPKDYPDsjKTw4Jo9grgNqNwINUSdLWxGwt/4p+Hv6bTfX9ZoOUq0KxVwB1Kkgg/F0juaOZOS1lnJmZ9R6UBe+GUKqlmgwu0H/AFHtRXJbrfu4Rl9eogj8sdD70XHZRzVZwDmTx03oTbsXMTjSXB8u30I2Jq5hcQxv9ANWnbjbtRNVKXSJ5oA72lOyks2wHIIERsB0oM+FuC/Ns+luR2o2Gi43yqnbvSxjYRQJpRtqimAjciXLc0Vs4ZYAeJaqxzRQrqP/AOY3PvzQ3Kca968HfZPyjv70wNKEEhTZnYV7nlhoWQJH5T3/AEoSj3/OOEtJqAbUXkD0k/FqPBFLxRabUSrBJfYg8xuJ7UHxOaA3it+4bA0H1pqE7SF25Jp2gu4Rqgto2Ct4ZHFozJJJ1ajqPMnqaDZd5iXlKbsfUN4k/wAJPEVmfDOchSLKksju3xfFudjFbSxg1LnVMDt2oSsLDuo07LRYbFWxcOtDbYrqIbYE7yV6faqWLtyVuKeCB9+n2qXG/wDp21up5igjTc/hHTVO4rmdXwiRbUGAD9en1qkGjSWvCo3EcEwB96VZLzcW/rEgNuBvxSrRp+U1I1jADbQdRbt07B4craYRLcwKVKqzuaT8BC7BbVcUjSHUggjtR/Drq8l9jCQZG31rlKo4BC9kGzmxbDhlQgHm1BA18BkPB+VWfHOP8m1YwoPq9LXI/iJkj/m/pSpVdjjZK7kIPjXw0DUdF5YZTBgkbwRR7LfODfiuhe+uuF6DYD9KVKg5tAJipc9sNrthBqYn0r3P+KzNrJnN65evkMtpoBBlWuDk/JePn8q7SqXoZY7pWmytHkt78QjuvPzp2ZAKFMzoI/WKVKqin/5Ke9cL3PSY9HWmZziCbZAmAANQ7npSpVGbpXbFTZRiwbEzsJ59qEY3ECZADatgNUEnuPlXaVLXupOAj+X4AeQeBI+e/NMzm7qS2RtBGwpUqYFVDlczdABq/koZh76+XB/MKVKo4WnZwhRuJbDM9zSkRA+JiegqlkWZtddkZiFUekDoOk0qVWtYCwlEnelrsHdQpqggJG/eDzUty/r/ABJ2J2+VKlVCFKxaILswP5KqYcgsYOyifrSpVHBALjANauCBJqPDJp8npHNKlUCKr5/lfna7isVa0usL0ZhxNZbG5Vcv4W55ltP3ksNJBkqo3IEdTSpVYx5aduyXkKv4EwxRjcdQblrUNB2bij3hnOdTsLhEuxCz7nZfpSpVc/3l1qVQRm9mN3Cep1a7h7mxEFvLbv3g0aw9xTbTSQdUc7/72pUqyEe0FA7qlfuHUdCjT0jbilSpU+6Gy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8100" y="-1287463"/>
            <a:ext cx="402907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QTEhUUEhQUFRQUFRYYGBgUFRQWFxcVFRgXFxYUFBQYHCggGBolHBUVITEiJSkrLi4uFx80ODMsNygtLisBCgoKDg0OGxAQGzQmICQsLC8tLzQsLCwvLCwsNCwsLC8vLCwsLCwsLCwsLCwsLywsLCwsNCwsLCwsLCwsLCwsLP/AABEIALgBEwMBIgACEQEDEQH/xAAbAAABBQEBAAAAAAAAAAAAAAAFAAIDBAYBB//EAD8QAAIBAgUCBAQDBwIEBwEAAAECEQADBAUSITFBUQYTImEycYGRI0KhBxRSYrHB0XLwFZKi4RYkM1NjgvFD/8QAGwEAAgMBAQEAAAAAAAAAAAAAAQIAAwQFBgf/xAAxEQABBAEDAwMCBAYDAAAAAAABAAIDEQQSITEFQVETImEUcRUygdEGkaGxwfBCUuH/2gAMAwEAAhEDEQA/APO4rsU6K7pr2ulcG0yK7FPiuxUpC1HFd00+KUUaQtMilFSRSijSlqOKWmpIrsVKUtR6aWmpIpRRpC0zTXYp8UoqUhabFS2bhU7U2KclsngTtP0HWiBSlnsr65o0U5MzM0OilFT02+E3rO8rUWM4gSTVXE54TwaBTXQnWqvpowbKs+oedgiozc96Yc2NC4pU/oM8JfXeiJzMk1csY2I3oFXQahgYQi2dw5WrfNABzQXGZoSSBxQ9nNNpWYzGbovyXOXCaYRT4pRVx3VFpkUop+mlpoUpajilFSRSippUtRxSinxSim0qWmaa7TopU2lS0yK7FOiugUuhS0yK7FPiuxS6ULUcV2KfFKKIapaZFLTUkUoo6ULTIpaafFdijpUtR6a7pp8Uoo6ELTIrsU+KUUdClrlu0WIVRJJAA7kmAKv3cI2tbFpSzNHwgk3G5kAflHQdt+taXwpkioq38TsLoK2lOx0wS12ekgEA+9anJb1rCi5ibgVL18zxHl2eLVpex0gE/r0rzub1yGGVzRvp/q4/surj9PkewHz/AG/9WVwH7NsUwBvFbMkek+to6k6TA+/2qrmuCwth2s2gLly2hZ7l4voCjY6QIDEGBt1NGfEH7RXaUsW3bpMQPckx6frv/fEY9cRcYtdZgDB0oCIVfhHdUE7TzJPJk8qPqeZmTBrTV9uB+tb0txwoYGFzh+6fiVUGWgt0tgAADvcK8H+Ub9yKp3XLGT9IAAA7ADYCnNuZPXc+5PWuRXsocfQBq3P+8LgSS6jtwo4pRT4pRV+lVWmRSinxXQtTSpajilpqULUqLR0ohVdNLTVu4gPFNNqOaFBQqvppRVkWdppnlyamkKbqCKWmrrYIxI3ppw57UAW+UdLlU010JVu1Y9t6L2MpbTJFJJKxnKtjic7hZ7y6VHWys0qX6lnlP9O5Z+KcBTorumtOhZSUyK7FPiuhKXShajiuxT9Nd00dCFqOKUVJprumjpUtRxSipdNLTR0qWo9NLTUumlpo0haYtskgASTsB3J4FbTIvCqtdteap0g3GIO2pLZVV1ezPqP+lai8E5EX1YlllbU6B/HcAn6xt9SO1X8Nmxt7uW1eWAJ5gs569jtXjuv9adDL6EPYGz8n9l3umdP9Rmt/fhX/ABBikNxWuL+GrhRHJVtggUcknt3p+Z4TC2Lj4nFnVcY6ksgm4yjbSAhOm3xuf16VjPEOMxF1rSYS3ce4t0XDoBbRHwaiNlM7703NcLjynqssP4y920qgyJZ21En3JrxrWvNO8r0JAGxPCIX/ABu78WUVdfT4ltgbKrRAYnkxsON96D5vnN7EH8RoSZFtPSinuF6n3Mmob6KoVFIYiSzgQGYx8M76RECedztMVDpr6L0XpccEQle33nz2/ZeU6jmGV5Yw+0KHTS01Lppaa79LlqLTS01MqU9rQoGkQFW00tNWHSuBKiiiVJqwbPApoWpUQ81W5WNV23hV0+9U8RhSDvVjD3oqZLRYyeKyguYSSdloOl4oBD2WBUAWieLQdKrLb6Vex21ql4o0n4N2iAJohby244lhAop4ew2kfDJNFMcH0npXKny6k0tH6rfFD7PcVlLNjy24miNzGEiBUPmTs1EsFgQ0E8Ukzh+Z6tjHZqCsWnrSrWjBJSqn6xvhWeifK8x005bdShacFr0pK4lKTDWF60QfDrHtVfDWZ61YVOhNYJiS7YrXGBp4VV8AORVc4Np4ospip7Td+KUZL2/KJx2OWeeyRzTdFGccynih2itsMhe2yFjlYGGgVX0V3RVjRS0VbarUGiiWS5b5paTCgRPPJG32/qKr2rJYgASSQAB1J2ArXY7D/uuGRQu5KhnHVySW+kKP+UV5/wDiHqf0mPpYfe7j/JXT6XievLbuAieCxFoYJEQ/h6fffq3/AFT9qEWVw1xnXEp57jy2AZygmGILuORuBEEntQHJMZduN+621LMk7CCArHUGLmFUb7TVrFeA8Ybr32vWlZtI0D8QBFAXeCN+eJ5r52TI97nOdRO9+V6wMYwBoS8WZ5cGlLVy0ltSCLVhSo2M+puWE89D2oPmWY38Xc137juq7op2UHuFGxjv/iquLwQs3NIZsRiCdK21Ci2rd7hUkQImJ+cUYTLWAGtgXgTpEKD10jtXoegYkb5fUk3A48Wub1SZzY9Eff8AmhoWu6KNHKTpmqFzDkciveMnY/8AKV5d8Lm8hVNFLRVkWqd5B7VYXhJpKqhK7oq/YwLufSDRaz4WuFZJAPaqJMmJn5irWQvdwFmildFg0ftZC/VaVzLiuxEVUc2PgFWjGdyUETD042jWgwOX77iirZIpWs0nUWNdRVzcQkLEotWAH7GtBiMqCEQKsXkUptzSP6g01QtM3FI5KytywV561PlliXBNGbGXhtzU4wwUbUsucNJaOUzMb3WimFZFWquYYoHYUIxl9ulMw1tm3Nc9uOfzuK1GQflCns4XeaMWkEUE0EGQdqntYsipNqPdFlIropUMOLNdrPTlbsseEp2ip9FWMDhDcuKg/MYr1z5AxpceAuA1hcQAqYUgV2TWhzrK1tATAI2A6n3NBNFYcHOjzGF7R3IV+TjugIaT2UYY13Wafop2itulvhZtTlXIpaKs6K6LdNqpLVqtoruirOireWYQPcUN8I3b/SOf8fWqpshsUbpHcAWnjjL3Bo5Km8MWQL6M4GlJPzYAGPeJFE/FGatsqaCFO6uJlo236R/c0Dz7FG1ftBAQoJ1ADrd5J+s/7FBbeLu37rW7Ya5dRm9AVp1An4idlHuTFfLs7LlzZRK/jt8Cyva4uKyBtBF8k8VrZsEWEtpdZm8y5cEszAnZVWPSOBPbis6uPxN6683bh8wEMdTD08xtwuw2FXMr/Zvi4drt4WDOrSvl3djuSTrAWKH5T4eZ77aL9x7YIh1LJr+gPeRzVuJjskm0g39v3Umm0RlwFFH8nwSWAdMFyfU30GwHQRHvVw3DWhyrIVtr6xVbOMvUfAK9njvgYfTYNl56X1XDW5UVxMCukqw43qo1oiu2RuK1nHbWppWf1zdEIjluAWZImiq5WvMCocPfGwFErV3auRkTyartbo42Un4LBheAKuwKqefUN7FQOawuLnHdXgADZEl2qtdwa3DLdKHNmkCq13Oj0p2MfeyhI7q/iFC7ADauHHgCKDHMOpNcXFg7mtAx3uG4VXqtCt4nFg1SVvV7Vy9dWu2bZiYq8R6G2UmvUaCuW7wUVWu4qpLWDJ3PFWRaUgmB6eSeB8zVGpo3Ks37IUjD81SG8BUV+4GJjj7VRurHWtsUBk52Wd8oZxuiFzECKqPihVYqaaUrU3Cb3KoOWewVg3q5VbTSp/omqfVFcCVqsgwPlr5jqdUyD/KR0oTlmFD3FVpgneK0GfZklm1CsQVACjq3SuL/ABFnljBAzl39lr6Zjhx9Q9lm86zBr18x8KiBI3qnoruCttBZuWMn61Z8uuj0eA4+MA4UTuVkz5BJMaOwUuU5b5rQTpUCSTUONsKrkIZUdaKfvf7vZJ0jUw69Z4ihiCRJ60mHnOycqQf8W7D7+U2RjCGFvk7qDy66LdWNFWMHbGqTXUkmDG2sTIy40q+FwpZ1ETJH/eiPh9013C22kBvkN4n+v0ovgrdtgxkLtAJgepu30BrNZxZOHeUM+apU+5t+qR/9dU/KvD9c6o+V/otNAto/zv8AwvR9OwmtGo83ss/4kuA4hr1q7I0krEj4Rurg8SdW3O9anNfGi2k/8uiF2AJZjOp4EsEA3+bEccVhM6ts9tggLXbhAAQEkSdyQOBFaHLf2fOMKty/j7dn0BmDWwWtyPgLFvi+k1wxGHMFldd5a00QgZze5iLunE4jSLhHpLaAd9lCCBFej5HlYRQQAI4rF5L4Yw4ueajXbyqfS91FUMRyyoZMe5j5da3f70UXvPavQYrhBCNqLjz8f4XKyLlk+B2VjEPQnFXT86Zi8eTTbGMhYIk11YI3DcC1hkeOCVXuWp3NVilWnaaZprrRlwG6wP0kqXBpVq5cK1T1npTbrMetY5sd8jrWhk7GClOcziq2IzOarnCzzT0woFI3BPJRdljsoheY09bL8kUQweHH257D5mruIC2013DptjfUQf8Ap7mkmyYoDR7cp443yi/KF/8AD2iYquLRmI3o9k4uYi2LpTy7REqbh6TswWBvHX32MbVDkeH/AHjEuEP/AJe3plhzdLSfi7bDYdGBPSsUf8QxtB1N77K2TpjncH7ofhMGzbhSflU1vHa2Nu0C2gwSokExuFPUDqff61e8aZkVQWcGFUPszL8TgR6V/l6E/QdavZHhlsDRbVXu83Y48xtwhPRR1+lc/I616z9xt4WuLB9JnyqTotn1YhyE9MBQZcn8q9fsJNR5lZfyw1wrbX8tofEPcr37kmjOMw1zzDcOlrkHS0f+kv8A8aiSDEgtz8qHLgNtV50LROlAQ0nqzMzQOPc1VjZrzMC7f9P7fumlhHpmlnStN00QxNsSYj5DgVXa3XtIJtTbIorz8sZB2TZGmOtQeVVjRXCKcW07d0NQI37KIWBSqTTSo07yprb4R/w1bI1HaDtvyD3FZ/PsVcusLYtgqjQzSJPyrRC5bsAhm2adzwI60LybDWAPPAJ1MYLEnVvyB0rwWXkCfqFjiwvSQRGPHo+FEmFIA2IFTpgTRnFYkXFAUb1Al8K0NyB1rv5XVTHGTwVzYcEOd5WYzW+xdUIn1QD7DsKt6ar6lfFAgyVBJ7CTwO9FxZBNYuiTaIi49ytXUIg9wHgKqIrqKJHuwH3k/wBqmv2AODNQadQZQSpAkHmT/CB3id+lbc3NEeOZWOvss2PBqlDHBM8Q4K42GK2jpckGS2kADYyTSyTGWWKedcDLaVwepcsptsF6kept+wFVMbjmZXDONgo/1EiS0dOBt86xedq40eWCXdyqACSxO5AHuQPvXiQXzvJkO5N2vRtY1jKHC2ec+NEsDRg8PbtqN5MGY7ohAn5k1nL2NxOOug3H3IGwEIi9wv8As1m8QmIbZl0RyNJBn3nitV+z7DYh3JVU8lT+IzAz09Kmd2roQRxNIMp27rPK5wafTG/ytZkuXlEFpJjqzck9ST/vgVaW/wCXdAJAG/PwzHNXMfd9Jt2pXVEmN9uTNBPMHnBVlirbg8THWrs/K9ZrdDdLL2WbGh0E6zZ7qe7aBJMzvz3pC3Vu4skzE+3FOs4YsQB1r2UcrWRBzvC85I1zpCB5VazhWYwok1xrMbGjlrEIjG0gm4qy8HgNss/Pf7UAzLF6L1u2EhbvLngMTAA79Z+Yrkt66zWSR7f6ldD8McWgD839E429iTsB1/tUF66qKXcwoEk87ew6miuUZG17EM91ptWdSJA0yxKzHeImfcdth3ji4TNu3pTDqrDT/GTEvPTiB9O9ZJP4iPu0D7LRH0kEgE/dTYXDlwNCly0aVG2x5Zzwqj7ngVF4nnChNJVrrGdIHCDkgfPaT71osDm6LhlvNpBdEJ0wNTaRCr2rBZxYvYm4121buPqOguvw/wAwBPQA/wBOs1yp+sz5BIuhwtuP0+KPcjjytz4cydLgS/c3thVa3bPpBYje7c/i5OkHYc9aq5zm6YrHLgxpNlAXuknZ2QjTaUfwzE/6aGYrxNdATD6GVnZbZYqVCiYhdQEwOo7bd6JWPDGEQm4FLXo+JrlxTtwIDaR/y1znZLiNLuStIiDTZTPGechkOHtNsYDafzH/ANtQN47x7AcmhOQpibVpl8sqpaY1JqjjcBpEwNjx1qmMNbTEeeLmi7ZB/CuXVKtMjUrQIbkQeau4r9pVlQFuW1cx0ZX+4nal0Of7eVZYaKAUOLs3lv2r9y5aVVYTbYn0gAhZeNAgwYB5o1Z8VYe0ulG1k76bMGW6yVksT715xe8eXw7DCKtsPyqotxjzB3U7xtt2q7ll3HYggXlxCqACzAraLmfzKwiOkAdK2RYMkhAaFRLOxoJetJmmZ4rGSnqw1jrG1xx27qPn+tWFJChZMAAbkk7dyeTU1pWIGoR7CI/QAfpT/Kr12BhR47bO5XnsrKfIabwqumuFKtaKRt11NYCxbnlVNFcKVYNumm3R9RTSoNFcqxopUfUU0ojisML1tbTKCpmW226kVTxWi0BbRfSo0rRM2WtLDc+ogihSWrjEQCwG59jXzfHla2YPf5XrZGksIamWRcVlJEdfpRDG3luCSJMxI7+9AfEmbPZCFxEHpzFW8P8AjWywkKPVA/MO9W5+S7IqhVIQRCPlD8DZZrlxoEBoBH9K0OW4BjuTE1BYQKg0jYjYf5puVZoxc2jyD+la8bqLWQiOqVMuO5zy+0RxmUhRq1dP6UJzbLiBaZX0qjF7h3+EKdxG87gfWtBjkF1NMxp5MxzI2PSstj8cUV0YyF0KB/EIkn5cfasGbmOlIY3i7Pz/ALa0Y0On3IVhMrGKvs/7wLSaLZLEDUQdYBAJjVxtxJ60Ux2Y4HAqGS1dxF0bLcuaOfY/kn+VRWTxQutdtrhwWa6WGjeCggkkAHYGN+N65nnhvHxthbjdZDK0/IAz+lVxsJIsilpeWjko43iJMenlMgDNOtiBFtQYGlyNTOTERA/pR5UVAtu0qeWoAhSRBG5J7knrWJ8F5BdR/Nvs1oxCoNPHUk9P9zXomXkaSxXjj396vYyASe8+0dvlZpC/T7BuqeJPlgkt0J3PWs/4buKS1y4xJdz6AdyeB9Nqb4jxlxsR5dsbNyOdusUPxWdW7DabIBdFgHTtrPf5cn7UJ5XynSOL2+AjFGGCzyturA7KPp125H32qt4nvXcPhwwYWy7ASCC4UEE6R3NCP2WWbl5rmJvXGPlzZtgnb/3HYjqZb/cCJfGD3MRiDYso1wIGGlYksQNRljCgbCT3Na8vqZkqBvA5WfGww15eUa8KYdFS5iC0m47EMYJ0ICur76gKy+aXnv32biQFQDchRq2gdYM/Mmri4HG2cItm5ZnaJtPaMLMhCGYGRsNhS8FY8YdrpxSsl1mAXUIKoACVDcc8x7VyHF1E8gLoNAG43Rf/AI7ct4by2tXLbCfyOCUO88ckc9RNQ5JlSY22L98uNRMIpCFVUlQTIPbjbpTfFHjpFt/g3fWOhVbgPttuD9RWZxHj9VSbKXVuAKWDhSjMT6yNBBXqd+ajYHuGpg/mhqoVwjufZHbVWt4e+ykAlbTgNpPOkdQD0YahUGT+Jxl9pMNeEMBqlSGV1uEsHVvzAz07Vgsy8X3b11LmpVZJ0lQQQSInUfnWjweOtYnCeXjrN92Duy4izbH4YaIWOHWZJEzuTzWk4x0gPSF9/KsZt40Vrxe3blQu63DpUtEcDk9fpVbBeJzig4LJZcQEtu9wLcmZCvvB45/70Jw/h31aQ/nWiTpdNmUfz2nUOPmJHvWgwP7N7bDV5ryO2n/BpyyFvKXW7sspmmFvoWDqy6juwZCGHYMpO1SYfCM+jRbwqBFADO0HbqdMlues1uP/AARa0qDJ0iATM/1j9KafAtru33q1mTCPKqe2Q+EzILjosNcwH+q3qBHzVUUN+lFXz/DWh67gYjtAn5CaGDwDa6FvuRUa+BbMxqafma2s6q1raBKyOw9RugquK/aCiudFssKF5l+0S9cXSiKg77k1oLn7P7fdqr3P2fp0YilPVGOO5KgxHDgBZBfEmK51VNa8YYkbSD962GH/AGdltgx+famL4CCliGlt1HB0nqfnTfinyUoxPhZz/wAU4iYJWanteLLw5ANEV/Z2w3108+A7nRxR/FCOHKHDvsqi+L3/AIKVTHwNe/iH2pU34q7/ALJfoh4W8y/Gi9YUyIZO/G9FslhbbgD61454KzAqPWx0jevRPDmfK4NobzOk9z2rhOYY3fZdRwtuyy/7SrpNtXJEq+0Dp2NLKMTFhNZKEqYXf0npB7HtV3N8ObqujgRqH0371ZzTBp5G6SygKse/Wp6g0gJqVl8WvlWgp1Nc2BnYFdiKbhMtYYoMP4YY+/NZzLMUurynJDBYtgdHYgSa3GDfy7jI7DUFU/Qjr9qrcKUOypYvD3Gt3gCAxZYngadyx9oNZXEZY2Ivg27qppXSTcIG2pQDpOxK6iY7TWjzrNgmrf0kbn3JA3+leeZvmK3HDryGgCAdTGV2B9j/AEqQMcXFODQW/vZtg8vtHyQcTiIhrjuE1EfqEnfSoj360O8NZ5jcexR30WASbhtjQSCPTZR+VmNyDMTvuKyOZ5Fi7d4asMy2w6IDcafNJ29LCNRbmF4/WvV8hsLbsABdAGo6YiKvkAYL2JPdV2EEzXCMsNbgBDso4jt7bUTw2O1WkC8kgGu4ZtjqE9fvWW8TeIv3IOqLN66CUiPwwZAc/YwPaqWNc80ESRW6t+Nb64dAbZHn3AVVokoPzuPfeB8/asvmmHRntLZWLREJPxE7l2Y88kj6VncHiS7nzrjQAoLsSdKyYE/f70e8O5kq4q2z72rYaCQYDNEEfrv71qdEYxt2tMwgjdabwn+94TCtqw1xkuM72yqkkAx8a9Adzv8AptUXhnOmwt2+cSj2zcKwXRhv62ImIJMzseB7UWzfxMt5TasspaD6ydk/m1f2rL3/ABILZt4YKmKsgHzPM1Ozs0nkHkMZEbiOazNZ6uq20SjdBG858ZLdQqHAXqxPH+hYlm/QVjb+cWrumyyBLKq2llnzdZGxZjqnedgADPSlgvDBxV6FmyjEkAliQB0gsf1Neh+HfDqYRTpc3NxBfSPsFA/Waua2GEbHdIXOO1LzDBeGcY51LZZk/wDkHlqR3DEg/atR4Z8IW8Q7i6ty2qD1RdVgT/K2gbVtPEGNhDEkgbxXPDjpbwo0ky5kk77/ADpX5T3cbIaaCymdeEMJbClFZpmS7MQPtFa7wYLdi35drVoJkyzEAnkLJMCq2dMNJhSV6wKmy24Fw6lVOkDfufeqHSvdySmLRS0V+yCSV4oZivSpZevaosizUX0cbiCRUeNtnQNM7MBH+aTUe6QNo0ryXhE9hS/f1MbRNT4fC21QeYd296ibL7bAtZcGOkzNWaSeELHdRYvE6bZYc1BhNTAExvvNNxiHyyHG/EVXwaPbs6jwJie1Vp62U5zJoZR8UwKdil9I39Q5iqFu4ABcbaenWql0uPMbVttueVng0yNLRpdcqLNuAX5b+Ee/v7UxlFtjbBBYSSQOpoZhbtxyLKatRAJuqOCe00TwmXi24E6m4Y8n6nvUBKQgBR3n2BJ4qTzZE9uaZjLoQlSN+1U1venSQRJ3+VS0QLVr96pVSdd9htSqWjpC81/cBaGDPqbzkJYDvI/TetDiMP5bAp6WVZ9Jg1bzHIyr4OYC2UI57kRWg8SZZba2LhUEwPYir5JNVIg0qOT2RibbC3qA2ksZJYc1exo/D0SpIOkz3FBPB1q6r3QFYSuw30kHqD3ojhbIDuJLcM07+r2ql3hHusNmmDezd9QdXJkHkDsVai2GxtxvMvPcGrSFjqQo2J996P8AivKw6i4BJHEkxuOorCYQX7Xre3rRH9QkEbGR7xV7Trb8qbL0LB4Vb9lrgEfiJaBI5ZiqsY6gBifpWV8OeGLFq4cVi3XRac+XbDT5hQ7H/TI+oitfiM+tK1qyghbIF1gAeSDpHzZmJ996B5rlieVOlTc5iBpQdEXpA4pA8tbttaUC+UayQNjcQcddB8q0CthTwSebirwF6Dud+lG8SJ1E8FYqlkl8pgFJPqKz9fb2rlu6XtsDzAquR1iggBurQXoI+HY14d4mxLPful51eYRHXYwAP6V6zi85Wyp1TIB46+1eRYsm5ee4JZrjkj5seFHU9JrTgjklR4paPwVisNZt3Dd0G6zD1EK0Lp2HrB0kSelBc2z655r+UykGAD5aGBG4XYgc8gVqE8N+XatrdsoWI/EInVJ/mmdvbtRh/wBnmGVUdQ5JgkO5K/KBH604fGJHOO6h/KAFl8msXcbFqxhrSAR5lwtcCAwJMAwCedIBO/1ra5Oluyxti2mpV3KIEBJ68kn6k0WyvDeUzRACpsqgAADsBQYX1u4lnXYLAIPE/Ks002oGhQRaN0GfDm3eLqSZb5c8itLd2I1EgQIqphMLrcknhieIEfKrOcKWC6eRwapu1YeU7GZd5q69UDtOx+dGHy9BZVVHAn60Dy6+xRkPTp70dyxmNkE8xR+FW61UZSAogaTt/wDtXcjtyjagNKsQB3oJl999ZU777CtFlzhRE9yaFIO4VOzg1tMwA062/U01roGswTp29pq1fi64IMwRQnxJjRZUyPf5moduFG7oPnGaaUdd9Wk9epqh4Awtw23uB21BvTJMfKr2UYDzFLXRPmb/ACFGsvwqIhVO9PrAaWpnK6MSLiq8dYb59aZisSuoIeOgoTbvrbm2Z1MdgDsD3qxdtg3FLcKNzSnfdAClZOBVjq/Shf8AwkuzKH2fVqHYKdp+9Ebq+ghGiTt9aCYLA3wyXbZ1eY0MjNEDgEn57xUtQIpl6YhmM/hWrYI1iBrI6AcxRbD+pUuLOkH1R0I7+1Vr2WW1aPNZ7kHUJ9Kk9h+WueG8WUZ9I1BfiX27ii0gHdK7cWESzWzbYJeHUGfcj+9DcwtgGQJ2G30o9exKNZVl3BJMcfMR9KEFdcH4SQTH9qZ9HhKwkcoX5Vw9KVEEuECKVLpCs1IbnhBALfCEB+xqTFN5mGbTtxBNVsS4NpNf5kE+071zG5k9rDFbYDgCJ52ijfZGj2WRyLxNfw+INpWA9REPuvynpWmzPEXLLi61tQ1wgzbJKxwZNYTGZTduA4hOBu44K/StpgMO62kU3WBa3qCtukjpvuKecNFFv6ot35Ul7GMx8hnBiGBHUGdqq2sjF3Ei1qZVuEaudLKN2AjgwDVTEOosPcZYulgVYHttp2rXZBilTDXMS6kFARuN5gEx+g+tLHd7KPNBCvEtpb2LFjDIAZDXGHHoEqpPsOnuKuJl34bqWmdj2JFZqxiHtO9+24e5cB2MfE46fI7Vq/D+GZLWi8ZdYZt5+Lfc0ZHavshWkKzioFgKIHArlweWpjqR/QVUxl7ZQdpuCPlQ3xnnYtWvLUjW3/Sv+TVbGlxDVFj/ABVmRv3PJsyxZgPSNzO0D50W8NeHjau22vkGJKoN1RoiSep+W3zp/g7JiHLsPxCpI/kB/ua090qBaDD6+8itEkoa3QzhQDfdGVsI50v9Kfm+yBR0I47SKo4wkrA5AEGrF/ERbJI3AG9Zg7ekpb3Uf7oR5hVt2WN+lCsswWkmY1Elp/wKM4N5LT8MCPtQrMr8SUPq4AA3NJISdk7FFgrhViXPE87GrObYdfIkEzyPagcXrq3LjjSQQAPbrNaXMxGHQdxFOBpUPKDYPDsjKTw4Jo9grgNqNwINUSdLWxGwt/4p+Hv6bTfX9ZoOUq0KxVwB1Kkgg/F0juaOZOS1lnJmZ9R6UBe+GUKqlmgwu0H/AFHtRXJbrfu4Rl9eogj8sdD70XHZRzVZwDmTx03oTbsXMTjSXB8u30I2Jq5hcQxv9ANWnbjbtRNVKXSJ5oA72lOyks2wHIIERsB0oM+FuC/Ns+luR2o2Gi43yqnbvSxjYRQJpRtqimAjciXLc0Vs4ZYAeJaqxzRQrqP/AOY3PvzQ3Kca968HfZPyjv70wNKEEhTZnYV7nlhoWQJH5T3/AEoSj3/OOEtJqAbUXkD0k/FqPBFLxRabUSrBJfYg8xuJ7UHxOaA3it+4bA0H1pqE7SF25Jp2gu4Rqgto2Ct4ZHFozJJJ1ajqPMnqaDZd5iXlKbsfUN4k/wAJPEVmfDOchSLKksju3xfFudjFbSxg1LnVMDt2oSsLDuo07LRYbFWxcOtDbYrqIbYE7yV6faqWLtyVuKeCB9+n2qXG/wDp21up5igjTc/hHTVO4rmdXwiRbUGAD9en1qkGjSWvCo3EcEwB96VZLzcW/rEgNuBvxSrRp+U1I1jADbQdRbt07B4craYRLcwKVKqzuaT8BC7BbVcUjSHUggjtR/Drq8l9jCQZG31rlKo4BC9kGzmxbDhlQgHm1BA18BkPB+VWfHOP8m1YwoPq9LXI/iJkj/m/pSpVdjjZK7kIPjXw0DUdF5YZTBgkbwRR7LfODfiuhe+uuF6DYD9KVKg5tAJipc9sNrthBqYn0r3P+KzNrJnN65evkMtpoBBlWuDk/JePn8q7SqXoZY7pWmytHkt78QjuvPzp2ZAKFMzoI/WKVKqin/5Ke9cL3PSY9HWmZziCbZAmAANQ7npSpVGbpXbFTZRiwbEzsJ59qEY3ECZADatgNUEnuPlXaVLXupOAj+X4AeQeBI+e/NMzm7qS2RtBGwpUqYFVDlczdABq/koZh76+XB/MKVKo4WnZwhRuJbDM9zSkRA+JiegqlkWZtddkZiFUekDoOk0qVWtYCwlEnelrsHdQpqggJG/eDzUty/r/ABJ2J2+VKlVCFKxaILswP5KqYcgsYOyifrSpVHBALjANauCBJqPDJp8npHNKlUCKr5/lfna7isVa0usL0ZhxNZbG5Vcv4W55ltP3ksNJBkqo3IEdTSpVYx5aduyXkKv4EwxRjcdQblrUNB2bij3hnOdTsLhEuxCz7nZfpSpVc/3l1qVQRm9mN3Cep1a7h7mxEFvLbv3g0aw9xTbTSQdUc7/72pUqyEe0FA7qlfuHUdCjT0jbilSpU+6Gy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90500" y="-1135063"/>
            <a:ext cx="402907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0" name="Picture 8" descr="https://encrypted-tbn2.gstatic.com/images?q=tbn:ANd9GcR-mmhaq0K0sOdNDd5tGoouo6vFY4-VQcAkBrPDa3lxt36Z-dRxQQ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4899419"/>
            <a:ext cx="1647893" cy="1436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data:image/jpeg;base64,/9j/4AAQSkZJRgABAQAAAQABAAD/2wCEAAkGBxMTEhUUExQWFhUXGBoZGBgYGR4fHBsZGxgYHRweHB0dHiggHB4lHRofIjEhJSkrLi4uHR8zODMsNygtLisBCgoKDg0OGxAQGywkICQsLCwsLCwsLCw0LCwsLCwsLC8sLCwsLCwsLCwsLCwsLCwsLCwsLCwsLCwsLCwsLCwsLP/AABEIAJoBSAMBIgACEQEDEQH/xAAcAAACAwEBAQEAAAAAAAAAAAAFBgMEBwACAQj/xAA/EAABAgQEBQIDBgUDBAIDAAABAhEAAwQhBRIxQQYiUWFxgZETMqEHQrHB0fAjUmJy4RQz8RUWJIKys0NTov/EABoBAAMBAQEBAAAAAAAAAAAAAAIDBAEABQb/xAApEQACAgICAgMAAgICAwAAAAABAgARAyESMQRBEyJRMoFhcSORJLHB/9oADAMBAAIRAxEAPwBg4X4Lw+jQkzZaKmewzTJoCgCP5EKskDY69TB04khJISlCNPkAD9NIUsSnzJZUhdlJLEb/APB6wxYNgEtCQuqmKK16S0lgnsSLk9WLeY8D5cuUkE1X9T0jjVBfcrTcQVMmploDrVp2F3JOwtrB6Vw8CHmTVqV0QwA9wSYV8WnUtJPEyWpQzJKGKiUgFSS93IunrvBSixsrUkIcqOgF3hacF/kLhPZA46EC8USF0hJS6pZ33HnS3f8AxEHC2etK8nIhByqWrR9cqRuW9nEP9Tg/xk/xlC+oSx17m30hTxuWjCqZMmnWp5i1lJUzpBOZSnsC2YJD9Rq0MOAAWROXLypR3LgwSiRmROXnUWJzLbTchOUJA/ZvC5i+HyZcxUqQshAuyVE8xTmsVEgaiw1JtvC5OnEutZUpwbl/Ul7k7u34wOTiakTE/DUAVTGJ3CS1/IAjghIoR4x8TbGFMT4NTOUpMudOJGpZKg/SzE972haxjAqmlQFqyzEJ+ZSC5SNOZBunzcQ5TeJAlQG4cZSouWPXcedWgVjGOIUSVn7hDv1DF+o7HoOkMxZclgEWID413WjEw4qolJBcAOPq8OuCUSUSW5UqU2eYoszscqbgsBs4330E4JwsiVSrqZpK5iRnTLGiRYpJGpNwW276j7VV4+GED5QXI6kdO+/e8PykN9U/ZmKxt+4y0VBLyDOcwICSVfMdSMr37sRubws4pgyKcKVJKilanKVH5Q3YAHXfaLNFhpWgqzJRdg7kpfUk7G/16wP4gw2dIQZmf4qDdwCCn+9KriAxgh6Dd+ozJ/GyJ8pK4FrElsoYEvuGA31/YhiGGCRKRMWJZmLDn4qQpk3YJSQW2uA5Gm8KPBBSVLUprWDnR3L/AIaHRxvDzjEpM5KZqphbKE3UwJL6FgSzANbd2Gu5hxfjBwtzTlKWHY7LloVLSka/cGQX1LJa9uukVuIOJUqASgkuL6C1yR0N/wAYD45VpTNdDZbAjd9L92b69YryMIVP5lES0G4cXLkfKCdz+JjhhT+bTfkb+K9yjiGIFSkl9FegDMwiaRUk21BDMNQL/t4KTOG5MsoCgtRJFyofgOnQwMxTCTKdSXZ7pJuGvY7gRQChoCJKZASxkQqAkkljtfQN5/GPOM1gUhtwWbsUj3MUEzQWYOosBuXMMnCnBU2oqpQqJa5cg8ylK5SoJ2TuCSwfYEmCpV+zGqiy7FSBuFuG5UqX8PldyBdi7u1ujnzaNfkY9yi92Dx9l4ZQhAQiRLQBplSNt3Z37u8JHEFaiQs5VHK7XflJDgdwRv2MeXkYlrUx2nABFVCvExFUlSbJIScq9wqzehu4jOPsjTLVisybNbNLlrWgHZeZCH6WClerHaxebjyXAdySABuVbAQ7ysGkSKJQCEIWrmUUp5iv5sxOpuN7bQzFkONSCNnqBkUNQvQjenGpYDvC3xbjqFSZgUAUFKgobZWLv6RklVxvkWUXW1uUuD47xsfDvDUtUhBq0pmLUkEy1B0J/pY/MR1PoBGsubXLQix8a2R3PzrJmpWEypfxFqV92WlypXhnJ3tDng2F4lKkCXOpZoksSlWU8juWUk8wuTdrP0DxsVIqnlFRkyZaNs6UJSSOxADj9Ih4mxpKadZBuEt6lgfxMUP5SMOIEHHjcODEvAuHUnmmOo65dQNmZ+Y33t00eCUyjQUJmSpZKH5kmWzMWe377Qqo4kMs2eI6jjNR0JvreOnq0Qe4VxNAD/CfuD++vRvELmIV8oSwncOST1cn6PE1HXTqpZTKDsOZRNgD1PU7AXPvBnD+G6eSc83+JM1dQsD/AEp0Hkue8av+ZzH0JSwMrmhshVLI1NgR5s4/thknFJCUKCUlIZOwbp9fwiKZj0uWOUJPc3gBinEQUpyyvT6dI4maB+y1U8NInTQpTpytmb7wDsnsx36ejMlNICEslkJ6Cw8gfswsYVxGlUtJJG4v0BYfhHmo4g7/AJwJs9wCL3GefikiUCC5V3LAfmYGTsVlq0aE6vqxNVzae1/z8eIgTUJlj5vrHcbmjiDuNqkTFJUuWkqSCRa5BGttfpHQK4f4jCkhCQRzEknc9QNgzdy0dBUYQYkWJqWOYRLmmXOJUvI2UPqRcWAc32irUoW2ZcqYSLjkNj10hkkyTLQVTV5bXbbyYq1VSVFKZZUt2Ia+ncNaIsuP90fyearn11MT4zxYKzhRYhwx1HptD/8AZGAKZM5uaY4BJuAlWUJT0HKT5LbCDHE3AcnEEj/UjIrZSAM6R0zaEdiCI8YVw9/ockqXNK5QzZc5GYKI7AAg3PmG18eMa3c4vzJEbpRQBpd9Bo8Y19oePJnVi72lEykdiksot3Vmv2TD9i3EyKZAzOqZlfKnfZydgT662tGT1KJfxVVDKJ+IVZczjMsqUdRe+h8QfyBhUPBiIblJJtJPmBwiyQ6nUHL9R91wNN/SAtPhU2onplo/h5eZRUdAGBAS7kkkBhDgvEJaQledLlg2W6gBfzqz6X1ECsRqULUXBCgzKADgvbKAwGo6abmF43I6EqdQ08Ylw7PSFBKyojV0sxBbqSPTXWAuFcMz6lSisFKE6gMVKY3bYJH8xe9gCxY0MZm/DKZ8xSsg5Fm56M+9hqfeLuF4va7OcxNtX9QNBBB8iA9f7gHGryyuSfhqQkKKSClbg3SyrAOGclrWNjo0IApMtScwAy82V7HpqQdfw9YfKvEMsr4diSTYiwTlFwexsRd26wmYpU5Fku7gNbQHRuwgvHLCx+zs4FD/ABCsmqKQLFSi1rEN/U4/lHgW1384nij5nGoZadrFm6F7/lAEVfOWIILnyCRb6fWIsQq3Swawvd9IaMWwYs5tGQVeHzZKErBeWRmA6ZmI/wCe0ccWmTEZUpJIFyASw79N4IysXzSkSdeQI/Y3/WC2FnlKZbpQj7qQHKv6n17v20hzPX8huJXGCaQ0IlSlh0JOmYPbuIapWKKSvM4Jaz3ts3qLMLRexGkVOlsmWgnY5gS4HV2J8M0KP+qmSl5VgpUNlDT32jLGUTqOE99xlqK0lyToQlhqdCR7RGtBmmXLlkrXMWAlJ2UTlF+hBBfYeIB0wmz5mSUkrWbskbd9gB6Qdo8IrKaokz5qMqEKBJCgpgxGYsdib+sLKKp2RcZ8pYGhc2PhbgihoUBQSlc/781Qck7hANkJ2DXbUmPWKy5SiqYlCELA5SkAXAPzfzAi19IG0GIKnWQ6izskPr+HrEePUdYJSlIkrNtAUv7ZnJ7R5j5MmU9TEQJ7n3hBaq91JJQhCsq1HXMNUAbkbnQONdIPY5wnSTJZQqUlZUHKlLWAC4a6VAv4EKXBOOol0MoXSoGYZgNjnM1ZU/cHbxHis4kmzl/DkOpXRIJU3YAQ3WNiqjcymbZOpmfG2DGgqkmVMLEZkEl1II1S51Z7Hoe0Va3FKuoSEzZ01acvyE5UgdSGCfUj1h04x4VrF0vxJlMsrSvM4ZSwjQghLsk6+2kCeCvs6qMSzLE0Ip0qy/FUCTMIb5UuMwGjkgdNwPVwuGQM/YkWUcWIHUE8KcJTKtRUJkuXLQWMwh+YB8qQLKVvq1xeNyRVTEAMvN3bX99IRMakDCz/AKSUorTLD5lM6lLAUSQLbt4Aj7ScUMEKBVoLg2Funl4TmPyNsaHU9Dx8AVQfZjLUJmHKAvIHAuHLdriLaaSStLZhmP8A+wOD5cH8IXjxEqfy5yQljtu/TXSJFzTr+2hQxopupUMcur4bkISykylE9Eg/kyR4hL4i4aLFVOlWYayxd76pJJI8E+GgqrFZhISlCgCQMxZg5Z9XOsM9FOkC6szBtBr5hg71OYECoqYPPNLToQUmWo3W+6zqCd+ngRUxDHiQWOvWGbGE/FJUoAg6gCxG1tLdIzvijBVodckko1Ug6p7jqnzp400AFpzEolgSpWYg5dz7wJrsTJLC0RFxqYIYVhYqcqUZlTlKIy/dCQ3Mo7C/73oCgbMgfI76EgocQCQzwblonqSCiRNI6/DUx8FrxoHD3BEqmSCUhcz+cjT+0bedYZ0UqAkkqbyDeJ2yKToSnGjAfYzA67EFoOVSFJPRQIP1geqtUpy7WtG3YlhkmaMs1KZg2fb1jNse4TCpqU0SVKJN0O4HdzoPJ6QzG6dEVF58WQCwbE7gguQlNy8dDBwrwlUUgWtaUlamAAUCydTewcn8I6FZD9tR/j8vjFzZ6vGkBk2c2izKxGXLQ4yh7+bQKxHhuUU5U5kzAHBzEkHb5iQR6QqGpqSuZKVLKUp+abN/hy0g6Zidf/V36RHyzK3W5GFxsP8AEbF8WpYkMAIzvjDjFUyYhEogKCwQdg11P2ygv2jxNlSUhSUTFzbklUsBCA52K8xOvQQsVPD6xNMxBWtJSQy8oULg20BBAN2EEv2b/kPUd8XHaiecYx1UyYpSje4P0yiBs+cnITdyOUvv37xXxOZzkLswYuLg2Z9dhDTw3gctKBOmIQq337pFnHKbFTXJLs4Au5ig8cagzhyckCLdDiTtmIIt73uL/SDuH1UyY6adCl3IUsslF9lKVZxrl7lhpBKonSpiyjIhQKS7JAIAGrDvYC92j5Jm1EtzJHwZcoKQhKQQQLA5SASTd879SCxIgC4b1GBWXVwbVYW4b4wCv6ACgHa4UXHqIqinmfCCEM1zMN2IFrFr3fRtYnXNmqlOhXyqOz7v83Ukl7DXeLHDgMwfEW5ewZgSxu5b5XOg1MbZC79TiAW1PE1ExQA1YgODbs1rnWwFrv1ili3DUxYSqWtBUH5S7kW9d9WbvaHGdJkpA+Khk9Q9iLltdw2vozxQqakTFZZXMEpObOAEjupQDnRz6MIWmUg2Ib4wwozNFzDLUUrSxBuDtEtLKmTzllIK1HYdO50F4e8U4TTNyrnKWovlBlJAFzocxf8Ay8WMNoZNLaW6VFwxAzW6tfvqXihvKTjYG5KvjPyq9RSwnhedLnJNSPhjYOMyiToBdm3JB9TD9TUMoSwChKUMSSzm38yj1cC5fWFXGa56j+IblIykixD30tFiRjiwDLSHFiFeALfQ+/eE5TkyUY7EqY7AhnEq1kDIzE2CXAazMNfVhfeFLieUJwDslaTZ/upJu56C57NFxVW6ucmzl373NtIWcUxO7JLsd/O/6QWDG3IVOzunAg9Tevst4akyqVKykAKdgdVMWzLO5cFhoB9DXE2GyJktScqUkhgoAD3AsR2hP4GxiYulp0S7tKQOzhLK9iCSTDfVcPzZqRmnBIIflS49yQ/tE2QsxIC+9mT2FYMT/oTuDqWTT08uVKTbKDb5lFrqJ1L/AEDbNBbEmysQoAvtp+MAMOrxISJebOtLJUoJYqy2FnLDs8XRjDocqJB2NmjfkHGmO4PA8rExrG+F63/qKkySDKm/xM7sgJDJOexZQLCwJLhu2ncPyJdDKEuUZWYtnmrLrWrqcpsOidB3uYV+IsQX8YJkhRKibJDknsB5f3hfq8dWlwtRQRqFWI8g6RQmTkgsSnH46ns/1NRrMcWoMZsk72BB9HMCKbGZsoESzLSl1HKlI+ZRKlFtbkk+SYzX/rSg5zu+0MvBE/OkzlhyVFKOwDOfJdvQxpW91HfFjAoCUONqWsrJyVS5HMoMpT5AW0POQBa2t+lrr1VwrX06CciZidSlCwSPAsX7B42JM6WpL6K63IB6s4iCbVIN0p8Pf1hitQrUWUs+x/8AIn8CYCUyjPqkqSJhGWWQysqQq6ugOaw7P0g3idRJZkJCegf8THjFKtV3f8oWqutYtAMbOo7GtdmU8YxLJYeY+UOO97H8IF4ukrLk9vxMLv8AqjLUdw8OROQicubg25qCMTA+9Y7RDW1KSH/bQhS8XT/N7xZmYvZgr2gTjIMNfJUjuCcZl5ZxSPlsR4O35Ro32aKlSpapjDMot6J0+rn26RlVXOKlEmL+E4yuVZ+V/aH5MZKUJ52LMoyknqb3Mx4MziBGI40lrqv0eFXCaSpqQChBSn+ZbgegZz7NBmTwDOmH+JOV/wCqG+qj+URhPU9IEVYi/i3EhBOUw2cGKSmSlRuuYErJ8hwPQEQuY39nC03RNU39QF/VJ/KLOAzjLQmWo8yBlPpp9Gg2AA1MDMxo9TSBlUHBHgx0LtLWFrR0BcwoZonEVcmnkTZykkhCXbqXAA9yA8YnVYrOqpmdayoJ7kgdkJALeBrudy34/wAQJnU06SpTBaFC+x+6fRQBjKZ+KZE5E2GVvXd9nfe8CCMu1EnwgY75RrnVRfnCUdEgaDUv3vrc9ztWq8QCSApSkPZ06gA93MLprSUanx67bCBlfXFVyS47xqePZjnzhRDeKzUTp6EjmvmUSLlAuX7MP28XVV6ynJqC5Og0e/76DtAPCORKlzHzLskFwQkXOvUgegiKrqySCCzW17MYYcewv5FB9cv2EcKxFEuYpROpSLbAOfJFu0MNdiyF/wC0ssUh7N9AHjOhV5FuQ4NiO0X6WsQl8itfp6do3J49kNBTyPUYa+vtrewI/mYMP/b8YI0NX8IoSWdAcPoVEE2a+p+sI0qsWZqWBWXsEgv6DfrDinhypmJdYShyLZznN9wkKH1t6wGTGEA5GMTLzJqequvQSrMXWdDmO2g5n00FvUvFnC65KEpUUhlE3Z3UpiSoalgzCFzHsJnoFpRWAGzIIV7pHNtq0eaPEFZJZABypCWVsbP4Lj6CB+IFbE35aajHROLiZMTLzEAJzMGDtm20ZtgbN7gsYWpCgsDUh9d36HTT32iumpIZalAKYApyh7NdKgbX7WvHT8XSSSlJHR9fppC1TidCN5giCOKpqimUS+bZ9WMUJBqAxYpHe3+IM4TOEyfmWr5GAO9y3pYekP3w0ZUoLC2oNgLC97i/TfbWGvn+IBSLiFxfIxe4j8GYGa2sTKnLaSAqZMyG5CSLA7ZiQPDx+h8HweipZeWRJlyxvlSHPlRufUxieJVwpJiFyGCkWyjdJ1fuW1bpDHh/HiZqLKe1xuD3hb53rko1FZMAurjTi6JMtalSUJSpbZ8obMAXuNNQHLXs+kTVmMzchLFm1AJ9yzQu4HXJqJqlKshDADqpTn2AST5IhgRxNJlciW79ffeJCxI+xqFxroRYTWBZExCgXd+xGojqvESogDewADkk9ANyYocd14SFVEhKQo3mAaLbc/1N97Wwg39nDKkCqmpZcx/hvqmXcOOhUQb9G6mMXFa8r1DLhf8AcgpcFny58qcrIjKS6Svn5kKTcJdtdCRB6spkzEqmKAWQLZmU39oUCAPAEC8bxFJmhKWAAAt1ftrFKdUKQPmSQej6dC+/vFmNVURqYy1ExZruC5c+f/DUJIN1pSP/AK2sH3ew+kFqKRLkNIlvkRYOXN7lz1cnSB2J4plVmSWN29RCjTY2sTCkOb/p+cUDky1DYJja/wBmi/6grWJaSepbYDU+f1EWqiuCNNe20A8HqwylE3LD21/L2jxWVgLt/mFnuGdz3iC50whSLje418PeA+IJL3cEax06vL206wFxGvyjuYJVN6nMwUXK2L1RJTLlglZOg/f7aDeD8B/FTmnKVmOyRYeu8e+EMKDiYsOtd3I0HT99o03D5iZeUJWGJ5hltbTUHww7QbPx0v8A3EfHy+7i76EA4J9ntMjmUmw3Vv6bx9xbB6N8wQixAcgA97bwRxbFsxUxs5bxCNi+KZ5qJSTdSgl/JufQXgbJMcqhRZ0PyWpvAkqpmhY/hyxY5AAVntsO5aGii4SpqZLy5ctBA+Y8yvcuYooxPIGcBP3QDt+se6vFcybm0byJFQfhXlyAEtjEykMi3U7mK03E5h1UfQxUp0GYohLNr4EWjgc5Y/hkH0gY36iBK3EZySSkhQfTQgfgRClMxVSZzqLA2Pa9oeZ/C1QUklSQe4P4/wCIznHcKnSpuSaln0IuD4P5aw1FBk/kMQLEcsOxq7PHQomUpASUnQXjoz44Iz62I2z8aE1OVUtCXcut2UA1knlZXfvCZUzZfxSm+Vxr6wYny5hQy0ugGwd76OlvA2iDDsCl1c4gky0IGZZsVHRkjMQAo3uS27WYhiCJZ9Rebk1ce4FrKoXa3aG/gPhVE1p9Qr5roljVnPMqxZ2swffcCCdFwvhR5VImFtSZindnAskO42AB3tpEU5Zlr/hElKQyEtcISeVn3ywOTOGXhjsH9griYNyeGsb4RlzUoyrUAPvIYpvZvlcaeAzloXargQZC0yYlTXzMQ/oB7gwW/wC41DKFdH7gflFCuxsqBBLhTsO97Hy4+sS42zLoSisbbMpYNwbISkqqVfEUxLDMEgbOQQX+j27xcn4LSFBy0yEg2S6jmPQg5um3/ETysQImGWr5WDnW7FXsPyj7i2JSFSwlhmIDEFjZ73AZzsX6+Gs+Utsn+py48SjQED4FQFBWiQDckKWWDDpnIbKPqdoZqIfDSEFYJU521Bu7h9rPr6QKw2tSlCED5QkadS1z1OpeJMSrsssKLlWZgHsH1Zjffb84HIWdqMLGAi6hCspAjnN3PV1BtCde37cQmcSyfhKVNlhgTzJ6/wBXboYO0uMlQBUdv5kqzM5NgbEnUH/kTjlX8WWymBUQkMNAS3Zzv7weIMrgGZl4shr+oBpp0yaDkSons35xHVKmyxZCk21OvntGjcNYRIkgIuZi05syrJAAzD5TyFvvEs4YkOHd8I4dkTZiPjJCkhAKkWKVKtr1AuW3eDPlKHoDUmOEhLYm5+fsGE4rAly1rMxWUBIJzKOw6mNnwL7Mqsozz5suQVXygZ1gtuXCR6E+Y1BakIllIIYaAAAJGwAAs0LWPcVfBKQo8p38M/5RnkeQl0RuIw/KBSmesC+zmjkIJqJaKmYQ65k1Lj/1QXSkD1PeOR9nuFfF+N/o0ObMHCB3KM2V/SPM3iVSyA3KrfY9tfrHr/qJmMLs+xZz7X+kAvlctJNOFibY7kOMYdRSFolyZCE5udWVwP5Q406+0fAAXZLNpcXHoGHiA2P1EyWv4qhygM41SHJuOl9Ygp+KZf8AMG7wxd7Ioy3HiIQVCGLYdJnSymchKgq19b9CGI9Is0uGSkSUy0lpaEgJGc2SLBzrCvxHjiVIlmUTZRzB+osR4Yj1jxQYuFgpUdW/GNIBHVwjjvZh2u4XSeZCik7F8wL+f1hQx4T6e01PLssfKfXb1hxosdYZbKT/ACmI8SxKXNQUkAWYpNwR67R1L6jULDUyauqlKDByTYDuYoDhutCs4kKPgpJ9gXg6MKSKtAl3QpXKkn5TuH6b+HjWaWQUSwEl2Gv6docuTiNSfLj5n7GpkNDXFCMigpKwTmSoEFiEtY36x1RXxpeKFKxlmpSsaEKDt73HkRnPFHDpknPIcoPzJJuju+6fqO8LFMY08kX9geprSN4J4DwfU1JE1afhyzdOdwVDqEgOx6loJ8DcLoWv49SQpKTyIZwVauX1Atbr4vqMoubHXvBlguhEEMxtuoo0uDKlEAzAW2ysPxiLFfioQVJGYDXLr7fpDpU4YopzMLH1gNUSdYUf8ytHBmd1mNunWFxNcr4qZiUqUEqBJAJDPf6RoB4ZkKqPiK0N8h+XNuW/LSGWfhLpADpBsGcD0bSCDqvq4nIHbV1EKfUpmDKSx2MU5s5bsS8dxNg8+mJmD+JKe7ap8wGTjSCN/WGKtixAfKFNNqMtLi5lp3F7+waDNBiqiASWeM+Xi6HG4e8HKau0jihEZiyq2gY4nFCDdRaCtXRyqiSnMxJ+6deyh0MJsqrlrDLudhBWRigPbpAUY4kGK2P4WunXlN0n5Vfkehj7DdVlNQgoXcK189R0PeOjef7EvgJOohIM6ar4aEqBFy+g72ht4XoZiEG4DqKlLI1JADDcsLbe9opYagJSFWdRJHQAlnY6lrAdjBmmnutZylKA3NmdJYtY+N9OzxLlawVA1BRK2e58xOm5SQvmGhIy/gS4di/aFGqVOXMyAZla8rt5J2htxbFUlORBCjrc3e4b2+kL3x8ot8ouSbEkb31PYX+sZgBHqbkojuWaLA0zHMycHGpsAdNCXOXvb84W8VwyZTThcrlgnm7dSBoL66aw0YZigShilN1OM+XYHUud/B9hFm2TmQUKdiLX8NZmcNY/RmDKyE2NQGwq41qSYThCVIlqmIJABKA4GYqu2r6XJez67RYopSFWXLkplleUZpQ5he4sQdrueneJaHEk6uANL6AerDr0d/ajiuMhCyxJBOUKs5bv4e0IJZjHABRAHEUtNLO5LS12YWykepszxVXiWYFIIym9wNvN488STlVAAS61KVYbk+naKEnhqe10LBJsNNPMWIq8AXO5I7MHIUWJJOrwgWZI1N3fz3/xAWrr1LUCTYF4PL4QnAOQACzOoF30sOvmGPCPspq50sL+EkAhwVKyfS5PUFmhqviXd3E5FynvQivRYgtSh8NS8xIAyuVOSAAG16MNXaNZwekqqZjUDIVgMCeZx1bl0PXXaB32dcCzaCvVNqkWRLJlKcKTnJAJBG4S4DsebtGhcSZKiXY3FwQRf119oi8tsdUvcPHkfo9QNMxRTOTAuowJOITZaFLKZUtzMKfmUVMyU9HYknYAblwRpuBaqbLJmVKZT/KkS8xHQqOYB+w94q4KhdGtUiYxmElSVJNpgaxc3fluDp4Z5BifGQ5/qHzVrVYeqqOjkITIlSkMlg6uZVtgVuo+Y+KTlDlnZ4rS6MaqOZWr99+8TVEtbeGu20eotL6jEUKKBitxLVKYoSCpSuVKdSSdmgbhv2d8wVMnKSlg0tLFQLXBWXDDsPWLZn/CqVrX8xDJLvYm7DbQe56wepuICAwIJ1cxgNx7q1CoBxbg9AQShaw3XKfow/GEedMVJm5F67Hr/mNVr+IkKSygkeNYzzjASpuX4aFKXmZITcl9gBcm30jlq6g03G/yfaWvPWPVXipG7dIiwvhCvI5kJl/3r5m7hILerRaxLgysCc4+EtrsFEH0dLfWNIF1CGX63AeGYh/5kpT2zMfJSoAxoisclyjmdSrCxNmGsZPRUE1VTkLylpIUcwOx/d4OzZhJKVKKQb3G0GyiLxNyJuNlTjCJxURbqNReK8+rSUMW0bsYEipkhGVI2YnrAfE8TSmWEp2hXGzK2YKu46YbMQlEsy7JILp/lUCQfeDtJNWVAiMw4VxfMooJu7iNCo8UAADgNGstScMHW1jXIkLYqN2DjtAuumqUSoh2EfEY8sgh7EM46RFImBaSHINz/iOJFUJioRsxTxLFubMEqTlO4aI6jjnKQCT69YtcQAEFJOoMZKqsLMYLHj5zPIzfHU0DFeJPioL72jO5kgqmFKElRJslIcnwBFik+JOmIlIupZYdPXtGycPcNyqKTm5VLPzzC2ZROydwkdPeGj/hkjf+SQOgPcy+XwRWqIaSUptzKIHqzkwy1nBc+UhAlBU0ZeZ2BCh0D6dIeBil3sfP5RbRjXKAQGO7XhTZmbuPxeMuM6mQVVHUSi8yVMT3KS3vpFinqu8a5MqJQltnKiToRYCFPHcFkLLpIRM2UnQnuBYx3KPVTBmH1BBEdAmXOVLWZawygbj8x2MdGGGr6nUwnSMyZsvKtKQAmxdIzXBBINrWvHylxVeUJSClzcAAAl+wdn69IJYtQ1ExanXLUc2YHMzAjSwvqL9o6ZQTkoJQE8zlyogG3dIA9YTyU91cl4sOrqVJKVF1AG51fUgXPuwt3izTYSpSucp+pD9bC7eGifBZwZEpSTmSBnYhw5c9AOnrBNOV1guHJ5ksGGyU3JBAZzuX0AhbOV1GKoO5DVYWyRzp5fvFOl2JGxLNC7UVsxM1STzFIAA1cc3MNXskX2v3hhr8UWgJQC4ZnGujetiPUHW0KPEj8s2WX1BHmNwWWo+5mY0tj1CMisTlFiC6mL/UvvaIsQmJmEpHMfmBsGsq1vEApeIgpdyCG2HreDfA+BivrBKKimUE5phTY5AQAkdColuwzHaKPircQc4qu5BgiiamWhIzlKdACTtqw2jSV1iEpJW4Jc8wNhrlZgQBZuwHSNNwfBqall5JEtEpP9IYnydVHuXhb43wIVKDlKRNSDkURr1Spr5T9PcRN5IBozMGfdERX4bkoXOcln/iEM7lICUggvYasGDhJckPGlYdPJFmfdXX02/esZ59nuATpKl1FTLyTVoCZaCUnldypTE7gM9/m6xos2enK5OVmU7kWFy7bW00MYi03cDyGDnQgviHDJ01OaUpPxUmwU6Qobg6s+xaFbCayZ/q008xCpakpMxSVfyjRmcEZiLhxY3gpiXF2dby7JGhs599H6eIoy8U+KtKyTnAISbOAogkP0OUH0Ec/jKTG48eTjuN03GUoTcj9ISa6sTNnBeuUZQfLFXuyfYRXxWhnTSQSUh3SoEl/wC4Wheqpi6flmBiS4I0029I5VfmOXqMx4Ap1Hf/AFstQSlYJAvr9WETYhiEsoaWoks5B1sdozwYgSc2Zm26v1PaOXiinKiQEgXJ1PjtFJJjxjEi4un50ZrhSFfQa+XELv8A1wpcFT94IYvXZ5ZGx09bQtU2ETlhwlxp1dujbQeMCtwM7srALLysYWtQSkOVEAeSWDxqfDlJIpkgtmmkMqYdb6hI+6Ow7O5jIaCWqVPl5kkEKs/UAw8SsbL/AIRziqqZiZnvlNEm1gGVmAa43d9/T84uJnylJZ8umukI8jFAQCTE68SS14VyhHFqV+MJUoOsEEpBZQ/dxCNLmTKhLJuRpYsBpc9O0G8drQsZBcqsB3Nh9YN0FJKo5CUIurctqo6n39hBKaExlJIAgjC+Bpi05p04of7iACfUmwj5iv2aDK6aiYD/AFpBHulvzgvNxBIylSjq+tj56x6l4lNmFkoUodtPWODsDc04FbTf+5ni+Hl009Go05goKSS1xoCH6GGWRJMz/wDJlPiLvEdHP+GV/CLDoQT7AvCKjGiC59WhlnJuLpMBodGaXQzkoAS5URqTHTMVCTYiE2lxHMHB1itW1YB+Y+kBw3H81AuXuJcUdC1A3Y/W0KGHYBUTgFS5ZKT942HudfSGjAKVNRM/iB5aWOV/mOt/0h/w2Ul8xYdBsA1oYrnGKHcnyYBnPMnUzim4UqJCpc1GXOkEqBV6DKw6GDNHi05SZgmAgoy2IvzP7wdxqtV8NpgAvYj9R+EKE7GUlakvqbA9owkvsw1xLhH1MLorzFxFQZgYKYvCuufvFmnqOhgCBGXcaQsszv1PWKOJZsyU3c3ft1itTVyh905erFoKUeLJOrKAt3EDUYOqgTiuiIlpmC5RqRund/GsfYYpy5MyWsONDy+Y6CV60REvjLGxA1BUzAk3QTm+8dTcuq2nS2wbWDKqwJkZlhJmqA5ErBtYkgi/W3bXaM+nYocxJIYhmPTp7ROqoSEhQW+YEX1G22nvCXwE7ihlHULSqsc4B5lKZOxSxSWdmN+jdN3N2arlblzOB1uNdNSCdfEJVBUgODc/MOz2P0goqvIA5gemYfu8Fkwm6mJmBEJz0k6F2B6ajW+2hgDis4AKA0+r+erxaGMtbQjfY+OmkGPs/wCBDiRM+coy6ZKm5fmmkahJNgkaFTauBuxY047bQi82UVqZ1JlqUWSCfAjRfssEylqFZ0kfEAAJtzJCiBq9wT7RtWFcGYfKl5ZVJKAbcZlHypTn6xVx7hqkMoBMiVLWm6VISApCh8pCgAY3yM9oR6kuELe7uSSsZcB9e0DqvFtSC+3rCpL4ilhwtaUKBuDbTo+oilJxg1M5Min55iywtYdVE9ALx5RV21UtCBe41U2LKOoLB0hWzi7A9nirjOMH4RTdiw9Hhyp+HpKZSZZZeUCxUQM3W13feFPi3C5OQ/DBEwD5UqKkv05vxENVHUi4CMrNoRBnVisxyqudPN4tScSMs/NfdoXquflUUqsobGxgtgeErngLUcks6K3V/aDt308x6XqWBvUNox9S8v8AFUkC7A77P27QJ4pxFc5K9VJZwrosaHvozj6wxjhCmKXBWS2oXf2ZvpClxLw/OlJJQpUxH8rcw87EeGjh3Odhxi0KuYk5VAhXQxL/ANRO/wBYGTZs6Yv4bOodCC3qCzd3iOrpFosVJJ/pLw/4/wBnnL5R9QlLqjOmJR90XV3baNRwPIkJTsNT+n6Rk3DaedT62jVOH5apg5Uu250H+YVlABqWeK/JCxnzjPDEhGdDKBDgi9/1jPaOvGYvY6EfpGxIwgEZVqJG4GnvrHUnCNIhWZNOgq/mUMx//p29IBSITnqjMxl4iG+aIZ2LBixJ8OY2JeGJJb4bDRh+QiinDGACk/5jh/qMD2NGYjJxn/yJStgsP7w71FQqbyAEk2AGvaCvF3CshaSTLAU3zAMr9+Y7AMPVSoRm51l8y+g2A/PrBZCpAqKxq6seWwZPhfDjt8dlCzIZx69/b1hh+LJlDK2g0SAwgdVYwoJZ2HbeFTEq85irNZmaAj+H7DmOYim4Bcwi/wDay58xcxBSlCj0338B4gxHFwly94Y+Dp0xSHJOU/u0aLT7CLcY3PH8gKdwJPSHROT4uP1gNWYBUy35Svum59o2RVC9zoYq1NFLHyuPMEMrCAfExsKFzNOHK/4aDsXv5g2nGVWAN30G7xfxbCUTHKkgLGik2J/XwYHcH4EsTTNnH5VFKO/VXpoO79I7kDbTQHxAL3Gah4WM9lVMwh/uJLN/cr9PeCisBw6nAGSUpfTLmJ9S5i5TS0jmfzBGWmWpy6HZx++sBszid7i9V4LTqR/sIY6coB+lxC9RcPSpE0rIKwPlQouAer7+sOFTMDHdoUcarcq3GmjQNGHQq4701bLVLysAejWgLjWBSZrkfw1H7yd/I0MLsnGCBrFyTjJMdVTlWjoxYxmTNpVNM+U/KsaH9D2joaq0y6iUqVMDpVbuDsR3EdDFZa+1wMgzX9amWpmrUn5VWe4SSNerRWUtnF/w+hjV5+KJzZHLhgzHXVv+XgRjq5U6WorSD0G6Tq4MCvlb2upM3iasNM+w6kmzpoTJSVLbQNYDUkmwHcwzzuEKwAZ1SxmuOYt6kBm76QR4JmJlSylKQpRmErVvlSSx/qAYW0uYbU4oFlTqUDZWQk2AyuGZmuzM2+oeB8nynD0o0Jvj+KONse5mtVwlWCy8gZrlTa6NZz6RtWA1CaakkyUs6JSU9LsMx9S58mFVWOKWUCSApLtdtWSb8vn9doaOEcDm1MtU2o5EqUrIlNiQ9z/SHdgNQxtCHyZcoogTnxJj3cYqfGklOrQOxbFgpBTfeIF8M1IfIEJR93Msv9En8YTeMps+jAM2UrmOVKheW56qFh4LE7RMVyv9amLwG7ljBOF5NdUFS1qEqTykA8y1sLE9Akg9S46QwzKOlw9alyJRQcmUrJUcwcEhLk7gO3aEX7O8ZMszUvdS8+upIAJ+mkN+L14myw6rpdk7X17weRih4fk2uZue6jHpizl+V2832iBdesZgpAy9wL+GvC4cQKS7h3N4kqKtaw4SohrkJJ/ARVhFJLMSACBOIaaXUT5adAC5I1yBnD99PJEMIxQKQlIABTYNsLWHtCrSKOeaSblkgdA5d/p7R7M+8UdzNciY4UeJEF0FiPr++keuJK4zUApACwzjZ219YUJFWQdbRWqMTUXNwx/xHFTU3XuQ1NMEEoloSCbkjd/3ppBzhbgkz15qgKQgXCQGUryfujtqe0WeDZoVmWoJcMAWu7X/AChzkVxHvHcjEjCp2BBmJ8G0aMq0y8ptcFQJ86giD2GrlFICeVIFg2kUsTrs0tSlXbp06Qj4xjcyUlADpCnIB62gCbMZ8YC/k1RE6WnRQfW7P7GKtXjoQdj0LRlk7iL4gScxBHePiscdgS56R1sJi419maHPx1b2PiIKni9SE6gEDU6wm0WG185ZyJyS9lTC1uw+b6Q4YZw6iWl1tNmfzKFn/pToPOsdyI9wj8Y9QKrGlzVZllWQ7kWJ7HePU/Fk9Y98YzUqlXJC5ZcdDYgj8IzifiYBcq9HggvKaXUd6jLiGIk7wt4rX2Z4qyqmZOWESw72htouBELH8aYpz/KQAPpBUFP2i2ytkBGP/uZsqaSXJeNM4cxXKhKQQwbSLEn7M6Yn55x9Q3/xj2v7PVyw8iaS20zT3DN7GDyOjjUn8bFkxMS3uHE8Rs5F27P9IikYqZpKlpKfIZ4Xfh1FN/uoLbqF0++3q0R1XESQm2phXc9C1G4ax2uloFj3Y6xUw3FQZaSC9r+d/rCFjeLKWo3jxw/iJSrITYlx5hnw/W5G3mLzC+ppacZYjpFyVVFV3aE+XSzJhGUsnUk9IYKWSWYbQupSDc94hiikggHWFDEMTvzG0HcYpFlJIN4TayiWxzaksALwSge4vM7AaEJCpaLsqotrFHCeGqxSflAG2Y3b8ov/APbFYBomObjdXF43Y7oydNa28dAqqoKqXdcskdU3jozjcacldwrW1gKtMyiqxIuQHcltz+kBK+rYXOmv79IIhRyi+5/CFvGD+/aF4VBIETmYhbnzBsUMuaSSWP6uPr+MNUmonVC0SpKDMWs5Qgbjp2SBu7C7mM9jYPsBDrqibkJlgHcAqW7dHYP4HSH+RiWucj8fOwBWHqP7LlN/Eq8i7MiUkEJa9yTe/YQz4bWGUhMknMZYCH65QA/rrB2ao5NesI9Ko/Fm/wB36x5eVzqNBLD7RpRiS+YE+L7N9C8UMWq5a5KpUwBSVJyqSq4Ibf8AXreKM5Rt4gFiiyxuYV8jfsNUBhyZw/SfBSqTJp0BQBPI6mIvzO794BSuHlCZzL/gbJvnzdM1+X67d4K4Mf8Ax0nfKIJIMV48Qb7Nu4xFg+jwuTLIKZaQX1YE36E39oITgkA5lEdAI9D5Ff2mBUwvr0ioAARg7qJ/HYGXOkcw0LX8eNoRJOJhTAXJ0G79PMOXFiiyr9fxi19klOgyqhZSkqCwApg4HQHUCCUgKTMzlg4A9xQq0TpYzLlTEp6lBH5W9YFLxNww6xt2MJGRVoxfHJSRNWwA5thG4iG7i85ZRYMbOEzklau6nfqWA9rQ3Usxw3eEbhI/wj5H4mGynUbekA/ZlGI/QQuhSQ4UPSM84+qwco6Lt4YvDhVqOY3jMeMFHMPJ/KOxC3EHyDxxkygKhyAnUlh6xq/BmCS5SQpQBmHVZ28dBGP4Z/uo/uEbTh5/hJ9IZmFUBJ/FbmCTGxE+SkNmJ8QLxDFkgWMDa08o9PxhfxBRym8TkyxcY7g7iPE0km8IeITATaCeMqLmAUyLMK+553mZD1HvgymSiXmIdagCOzw3JqzmCWsbkwm8LHlR4ENcw/L4ifIfsTL8ArEtQv8A64C2YxYk4633vQiFuaYhWYCNKgxzkYtLNsiVE7GFHjThuXOlmbIARNGqRYK7N+cfaRRzQQrjymMViDqAcQYVMRmAvfWOSWuDcGLeNf78z+4xFQjnEemOp88RTVGnCMX5Q59IYZGKWcGEIWNoMUKj1iVlFz1sGVitGH5uKFSsogrw5TS3MyYHOiX2G5gBIDAtF+iPIn97wpuo8G+47U1chOgBiedXpNykAdoTpai+sEUHSFQwBcPTVoAcBw2kdFGl+aOjDNIn/9k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38100" y="-700088"/>
            <a:ext cx="31242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2" descr="data:image/jpeg;base64,/9j/4AAQSkZJRgABAQAAAQABAAD/2wCEAAkGBxMTEhUUExQWFhUXGBoZGBgYGR4fHBsZGxgYHRweHB0dHiggHB4lHRofIjEhJSkrLi4uHR8zODMsNygtLisBCgoKDg0OGxAQGywkICQsLCwsLCwsLCw0LCwsLCwsLC8sLCwsLCwsLCwsLCwsLCwsLCwsLCwsLCwsLCwsLCwsLP/AABEIAJoBSAMBIgACEQEDEQH/xAAcAAACAwEBAQEAAAAAAAAAAAAFBgMEBwACAQj/xAA/EAABAgQEBQIDBgUDBAIDAAABAhEAAwQhBRIxQQYiUWFxgZETMqEHQrHB0fAjUmJy4RQz8RUWJIKys0NTov/EABoBAAMBAQEBAAAAAAAAAAAAAAIDBAEABQb/xAApEQACAgICAgMAAgICAwAAAAABAgARAyESMQRBEyJRMoFhcSORJLHB/9oADAMBAAIRAxEAPwBg4X4Lw+jQkzZaKmewzTJoCgCP5EKskDY69TB04khJISlCNPkAD9NIUsSnzJZUhdlJLEb/APB6wxYNgEtCQuqmKK16S0lgnsSLk9WLeY8D5cuUkE1X9T0jjVBfcrTcQVMmploDrVp2F3JOwtrB6Vw8CHmTVqV0QwA9wSYV8WnUtJPEyWpQzJKGKiUgFSS93IunrvBSixsrUkIcqOgF3hacF/kLhPZA46EC8USF0hJS6pZ33HnS3f8AxEHC2etK8nIhByqWrR9cqRuW9nEP9Tg/xk/xlC+oSx17m30hTxuWjCqZMmnWp5i1lJUzpBOZSnsC2YJD9Rq0MOAAWROXLypR3LgwSiRmROXnUWJzLbTchOUJA/ZvC5i+HyZcxUqQshAuyVE8xTmsVEgaiw1JtvC5OnEutZUpwbl/Ul7k7u34wOTiakTE/DUAVTGJ3CS1/IAjghIoR4x8TbGFMT4NTOUpMudOJGpZKg/SzE972haxjAqmlQFqyzEJ+ZSC5SNOZBunzcQ5TeJAlQG4cZSouWPXcedWgVjGOIUSVn7hDv1DF+o7HoOkMxZclgEWID413WjEw4qolJBcAOPq8OuCUSUSW5UqU2eYoszscqbgsBs4330E4JwsiVSrqZpK5iRnTLGiRYpJGpNwW276j7VV4+GED5QXI6kdO+/e8PykN9U/ZmKxt+4y0VBLyDOcwICSVfMdSMr37sRubws4pgyKcKVJKilanKVH5Q3YAHXfaLNFhpWgqzJRdg7kpfUk7G/16wP4gw2dIQZmf4qDdwCCn+9KriAxgh6Dd+ozJ/GyJ8pK4FrElsoYEvuGA31/YhiGGCRKRMWJZmLDn4qQpk3YJSQW2uA5Gm8KPBBSVLUprWDnR3L/AIaHRxvDzjEpM5KZqphbKE3UwJL6FgSzANbd2Gu5hxfjBwtzTlKWHY7LloVLSka/cGQX1LJa9uukVuIOJUqASgkuL6C1yR0N/wAYD45VpTNdDZbAjd9L92b69YryMIVP5lES0G4cXLkfKCdz+JjhhT+bTfkb+K9yjiGIFSkl9FegDMwiaRUk21BDMNQL/t4KTOG5MsoCgtRJFyofgOnQwMxTCTKdSXZ7pJuGvY7gRQChoCJKZASxkQqAkkljtfQN5/GPOM1gUhtwWbsUj3MUEzQWYOosBuXMMnCnBU2oqpQqJa5cg8ylK5SoJ2TuCSwfYEmCpV+zGqiy7FSBuFuG5UqX8PldyBdi7u1ujnzaNfkY9yi92Dx9l4ZQhAQiRLQBplSNt3Z37u8JHEFaiQs5VHK7XflJDgdwRv2MeXkYlrUx2nABFVCvExFUlSbJIScq9wqzehu4jOPsjTLVisybNbNLlrWgHZeZCH6WClerHaxebjyXAdySABuVbAQ7ysGkSKJQCEIWrmUUp5iv5sxOpuN7bQzFkONSCNnqBkUNQvQjenGpYDvC3xbjqFSZgUAUFKgobZWLv6RklVxvkWUXW1uUuD47xsfDvDUtUhBq0pmLUkEy1B0J/pY/MR1PoBGsubXLQix8a2R3PzrJmpWEypfxFqV92WlypXhnJ3tDng2F4lKkCXOpZoksSlWU8juWUk8wuTdrP0DxsVIqnlFRkyZaNs6UJSSOxADj9Ih4mxpKadZBuEt6lgfxMUP5SMOIEHHjcODEvAuHUnmmOo65dQNmZ+Y33t00eCUyjQUJmSpZKH5kmWzMWe377Qqo4kMs2eI6jjNR0JvreOnq0Qe4VxNAD/CfuD++vRvELmIV8oSwncOST1cn6PE1HXTqpZTKDsOZRNgD1PU7AXPvBnD+G6eSc83+JM1dQsD/AEp0Hkue8av+ZzH0JSwMrmhshVLI1NgR5s4/thknFJCUKCUlIZOwbp9fwiKZj0uWOUJPc3gBinEQUpyyvT6dI4maB+y1U8NInTQpTpytmb7wDsnsx36ejMlNICEslkJ6Cw8gfswsYVxGlUtJJG4v0BYfhHmo4g7/AJwJs9wCL3GefikiUCC5V3LAfmYGTsVlq0aE6vqxNVzae1/z8eIgTUJlj5vrHcbmjiDuNqkTFJUuWkqSCRa5BGttfpHQK4f4jCkhCQRzEknc9QNgzdy0dBUYQYkWJqWOYRLmmXOJUvI2UPqRcWAc32irUoW2ZcqYSLjkNj10hkkyTLQVTV5bXbbyYq1VSVFKZZUt2Ia+ncNaIsuP90fyearn11MT4zxYKzhRYhwx1HptD/8AZGAKZM5uaY4BJuAlWUJT0HKT5LbCDHE3AcnEEj/UjIrZSAM6R0zaEdiCI8YVw9/ockqXNK5QzZc5GYKI7AAg3PmG18eMa3c4vzJEbpRQBpd9Bo8Y19oePJnVi72lEykdiksot3Vmv2TD9i3EyKZAzOqZlfKnfZydgT662tGT1KJfxVVDKJ+IVZczjMsqUdRe+h8QfyBhUPBiIblJJtJPmBwiyQ6nUHL9R91wNN/SAtPhU2onplo/h5eZRUdAGBAS7kkkBhDgvEJaQledLlg2W6gBfzqz6X1ECsRqULUXBCgzKADgvbKAwGo6abmF43I6EqdQ08Ylw7PSFBKyojV0sxBbqSPTXWAuFcMz6lSisFKE6gMVKY3bYJH8xe9gCxY0MZm/DKZ8xSsg5Fm56M+9hqfeLuF4va7OcxNtX9QNBBB8iA9f7gHGryyuSfhqQkKKSClbg3SyrAOGclrWNjo0IApMtScwAy82V7HpqQdfw9YfKvEMsr4diSTYiwTlFwexsRd26wmYpU5Fku7gNbQHRuwgvHLCx+zs4FD/ABCsmqKQLFSi1rEN/U4/lHgW1384nij5nGoZadrFm6F7/lAEVfOWIILnyCRb6fWIsQq3Swawvd9IaMWwYs5tGQVeHzZKErBeWRmA6ZmI/wCe0ccWmTEZUpJIFyASw79N4IysXzSkSdeQI/Y3/WC2FnlKZbpQj7qQHKv6n17v20hzPX8huJXGCaQ0IlSlh0JOmYPbuIapWKKSvM4Jaz3ts3qLMLRexGkVOlsmWgnY5gS4HV2J8M0KP+qmSl5VgpUNlDT32jLGUTqOE99xlqK0lyToQlhqdCR7RGtBmmXLlkrXMWAlJ2UTlF+hBBfYeIB0wmz5mSUkrWbskbd9gB6Qdo8IrKaokz5qMqEKBJCgpgxGYsdib+sLKKp2RcZ8pYGhc2PhbgihoUBQSlc/781Qck7hANkJ2DXbUmPWKy5SiqYlCELA5SkAXAPzfzAi19IG0GIKnWQ6izskPr+HrEePUdYJSlIkrNtAUv7ZnJ7R5j5MmU9TEQJ7n3hBaq91JJQhCsq1HXMNUAbkbnQONdIPY5wnSTJZQqUlZUHKlLWAC4a6VAv4EKXBOOol0MoXSoGYZgNjnM1ZU/cHbxHis4kmzl/DkOpXRIJU3YAQ3WNiqjcymbZOpmfG2DGgqkmVMLEZkEl1II1S51Z7Hoe0Va3FKuoSEzZ01acvyE5UgdSGCfUj1h04x4VrF0vxJlMsrSvM4ZSwjQghLsk6+2kCeCvs6qMSzLE0Ip0qy/FUCTMIb5UuMwGjkgdNwPVwuGQM/YkWUcWIHUE8KcJTKtRUJkuXLQWMwh+YB8qQLKVvq1xeNyRVTEAMvN3bX99IRMakDCz/AKSUorTLD5lM6lLAUSQLbt4Aj7ScUMEKBVoLg2Funl4TmPyNsaHU9Dx8AVQfZjLUJmHKAvIHAuHLdriLaaSStLZhmP8A+wOD5cH8IXjxEqfy5yQljtu/TXSJFzTr+2hQxopupUMcur4bkISykylE9Eg/kyR4hL4i4aLFVOlWYayxd76pJJI8E+GgqrFZhISlCgCQMxZg5Z9XOsM9FOkC6szBtBr5hg71OYECoqYPPNLToQUmWo3W+6zqCd+ngRUxDHiQWOvWGbGE/FJUoAg6gCxG1tLdIzvijBVodckko1Ug6p7jqnzp400AFpzEolgSpWYg5dz7wJrsTJLC0RFxqYIYVhYqcqUZlTlKIy/dCQ3Mo7C/73oCgbMgfI76EgocQCQzwblonqSCiRNI6/DUx8FrxoHD3BEqmSCUhcz+cjT+0bedYZ0UqAkkqbyDeJ2yKToSnGjAfYzA67EFoOVSFJPRQIP1geqtUpy7WtG3YlhkmaMs1KZg2fb1jNse4TCpqU0SVKJN0O4HdzoPJ6QzG6dEVF58WQCwbE7gguQlNy8dDBwrwlUUgWtaUlamAAUCydTewcn8I6FZD9tR/j8vjFzZ6vGkBk2c2izKxGXLQ4yh7+bQKxHhuUU5U5kzAHBzEkHb5iQR6QqGpqSuZKVLKUp+abN/hy0g6Zidf/V36RHyzK3W5GFxsP8AEbF8WpYkMAIzvjDjFUyYhEogKCwQdg11P2ygv2jxNlSUhSUTFzbklUsBCA52K8xOvQQsVPD6xNMxBWtJSQy8oULg20BBAN2EEv2b/kPUd8XHaiecYx1UyYpSje4P0yiBs+cnITdyOUvv37xXxOZzkLswYuLg2Z9dhDTw3gctKBOmIQq337pFnHKbFTXJLs4Au5ig8cagzhyckCLdDiTtmIIt73uL/SDuH1UyY6adCl3IUsslF9lKVZxrl7lhpBKonSpiyjIhQKS7JAIAGrDvYC92j5Jm1EtzJHwZcoKQhKQQQLA5SASTd879SCxIgC4b1GBWXVwbVYW4b4wCv6ACgHa4UXHqIqinmfCCEM1zMN2IFrFr3fRtYnXNmqlOhXyqOz7v83Ukl7DXeLHDgMwfEW5ewZgSxu5b5XOg1MbZC79TiAW1PE1ExQA1YgODbs1rnWwFrv1ili3DUxYSqWtBUH5S7kW9d9WbvaHGdJkpA+Khk9Q9iLltdw2vozxQqakTFZZXMEpObOAEjupQDnRz6MIWmUg2Ib4wwozNFzDLUUrSxBuDtEtLKmTzllIK1HYdO50F4e8U4TTNyrnKWovlBlJAFzocxf8Ay8WMNoZNLaW6VFwxAzW6tfvqXihvKTjYG5KvjPyq9RSwnhedLnJNSPhjYOMyiToBdm3JB9TD9TUMoSwChKUMSSzm38yj1cC5fWFXGa56j+IblIykixD30tFiRjiwDLSHFiFeALfQ+/eE5TkyUY7EqY7AhnEq1kDIzE2CXAazMNfVhfeFLieUJwDslaTZ/upJu56C57NFxVW6ucmzl373NtIWcUxO7JLsd/O/6QWDG3IVOzunAg9Tevst4akyqVKykAKdgdVMWzLO5cFhoB9DXE2GyJktScqUkhgoAD3AsR2hP4GxiYulp0S7tKQOzhLK9iCSTDfVcPzZqRmnBIIflS49yQ/tE2QsxIC+9mT2FYMT/oTuDqWTT08uVKTbKDb5lFrqJ1L/AEDbNBbEmysQoAvtp+MAMOrxISJebOtLJUoJYqy2FnLDs8XRjDocqJB2NmjfkHGmO4PA8rExrG+F63/qKkySDKm/xM7sgJDJOexZQLCwJLhu2ncPyJdDKEuUZWYtnmrLrWrqcpsOidB3uYV+IsQX8YJkhRKibJDknsB5f3hfq8dWlwtRQRqFWI8g6RQmTkgsSnH46ns/1NRrMcWoMZsk72BB9HMCKbGZsoESzLSl1HKlI+ZRKlFtbkk+SYzX/rSg5zu+0MvBE/OkzlhyVFKOwDOfJdvQxpW91HfFjAoCUONqWsrJyVS5HMoMpT5AW0POQBa2t+lrr1VwrX06CciZidSlCwSPAsX7B42JM6WpL6K63IB6s4iCbVIN0p8Pf1hitQrUWUs+x/8AIn8CYCUyjPqkqSJhGWWQysqQq6ugOaw7P0g3idRJZkJCegf8THjFKtV3f8oWqutYtAMbOo7GtdmU8YxLJYeY+UOO97H8IF4ukrLk9vxMLv8AqjLUdw8OROQicubg25qCMTA+9Y7RDW1KSH/bQhS8XT/N7xZmYvZgr2gTjIMNfJUjuCcZl5ZxSPlsR4O35Ro32aKlSpapjDMot6J0+rn26RlVXOKlEmL+E4yuVZ+V/aH5MZKUJ52LMoyknqb3Mx4MziBGI40lrqv0eFXCaSpqQChBSn+ZbgegZz7NBmTwDOmH+JOV/wCqG+qj+URhPU9IEVYi/i3EhBOUw2cGKSmSlRuuYErJ8hwPQEQuY39nC03RNU39QF/VJ/KLOAzjLQmWo8yBlPpp9Gg2AA1MDMxo9TSBlUHBHgx0LtLWFrR0BcwoZonEVcmnkTZykkhCXbqXAA9yA8YnVYrOqpmdayoJ7kgdkJALeBrudy34/wAQJnU06SpTBaFC+x+6fRQBjKZ+KZE5E2GVvXd9nfe8CCMu1EnwgY75RrnVRfnCUdEgaDUv3vrc9ztWq8QCSApSkPZ06gA93MLprSUanx67bCBlfXFVyS47xqePZjnzhRDeKzUTp6EjmvmUSLlAuX7MP28XVV6ynJqC5Og0e/76DtAPCORKlzHzLskFwQkXOvUgegiKrqySCCzW17MYYcewv5FB9cv2EcKxFEuYpROpSLbAOfJFu0MNdiyF/wC0ssUh7N9AHjOhV5FuQ4NiO0X6WsQl8itfp6do3J49kNBTyPUYa+vtrewI/mYMP/b8YI0NX8IoSWdAcPoVEE2a+p+sI0qsWZqWBWXsEgv6DfrDinhypmJdYShyLZznN9wkKH1t6wGTGEA5GMTLzJqequvQSrMXWdDmO2g5n00FvUvFnC65KEpUUhlE3Z3UpiSoalgzCFzHsJnoFpRWAGzIIV7pHNtq0eaPEFZJZABypCWVsbP4Lj6CB+IFbE35aajHROLiZMTLzEAJzMGDtm20ZtgbN7gsYWpCgsDUh9d36HTT32iumpIZalAKYApyh7NdKgbX7WvHT8XSSSlJHR9fppC1TidCN5giCOKpqimUS+bZ9WMUJBqAxYpHe3+IM4TOEyfmWr5GAO9y3pYekP3w0ZUoLC2oNgLC97i/TfbWGvn+IBSLiFxfIxe4j8GYGa2sTKnLaSAqZMyG5CSLA7ZiQPDx+h8HweipZeWRJlyxvlSHPlRufUxieJVwpJiFyGCkWyjdJ1fuW1bpDHh/HiZqLKe1xuD3hb53rko1FZMAurjTi6JMtalSUJSpbZ8obMAXuNNQHLXs+kTVmMzchLFm1AJ9yzQu4HXJqJqlKshDADqpTn2AST5IhgRxNJlciW79ffeJCxI+xqFxroRYTWBZExCgXd+xGojqvESogDewADkk9ANyYocd14SFVEhKQo3mAaLbc/1N97Wwg39nDKkCqmpZcx/hvqmXcOOhUQb9G6mMXFa8r1DLhf8AcgpcFny58qcrIjKS6Svn5kKTcJdtdCRB6spkzEqmKAWQLZmU39oUCAPAEC8bxFJmhKWAAAt1ftrFKdUKQPmSQej6dC+/vFmNVURqYy1ExZruC5c+f/DUJIN1pSP/AK2sH3ew+kFqKRLkNIlvkRYOXN7lz1cnSB2J4plVmSWN29RCjTY2sTCkOb/p+cUDky1DYJja/wBmi/6grWJaSepbYDU+f1EWqiuCNNe20A8HqwylE3LD21/L2jxWVgLt/mFnuGdz3iC50whSLje418PeA+IJL3cEax06vL206wFxGvyjuYJVN6nMwUXK2L1RJTLlglZOg/f7aDeD8B/FTmnKVmOyRYeu8e+EMKDiYsOtd3I0HT99o03D5iZeUJWGJ5hltbTUHww7QbPx0v8A3EfHy+7i76EA4J9ntMjmUmw3Vv6bx9xbB6N8wQixAcgA97bwRxbFsxUxs5bxCNi+KZ5qJSTdSgl/JufQXgbJMcqhRZ0PyWpvAkqpmhY/hyxY5AAVntsO5aGii4SpqZLy5ctBA+Y8yvcuYooxPIGcBP3QDt+se6vFcybm0byJFQfhXlyAEtjEykMi3U7mK03E5h1UfQxUp0GYohLNr4EWjgc5Y/hkH0gY36iBK3EZySSkhQfTQgfgRClMxVSZzqLA2Pa9oeZ/C1QUklSQe4P4/wCIznHcKnSpuSaln0IuD4P5aw1FBk/kMQLEcsOxq7PHQomUpASUnQXjoz44Iz62I2z8aE1OVUtCXcut2UA1knlZXfvCZUzZfxSm+Vxr6wYny5hQy0ugGwd76OlvA2iDDsCl1c4gky0IGZZsVHRkjMQAo3uS27WYhiCJZ9Rebk1ce4FrKoXa3aG/gPhVE1p9Qr5roljVnPMqxZ2swffcCCdFwvhR5VImFtSZindnAskO42AB3tpEU5Zlr/hElKQyEtcISeVn3ywOTOGXhjsH9griYNyeGsb4RlzUoyrUAPvIYpvZvlcaeAzloXargQZC0yYlTXzMQ/oB7gwW/wC41DKFdH7gflFCuxsqBBLhTsO97Hy4+sS42zLoSisbbMpYNwbISkqqVfEUxLDMEgbOQQX+j27xcn4LSFBy0yEg2S6jmPQg5um3/ETysQImGWr5WDnW7FXsPyj7i2JSFSwlhmIDEFjZ73AZzsX6+Gs+Utsn+py48SjQED4FQFBWiQDckKWWDDpnIbKPqdoZqIfDSEFYJU521Bu7h9rPr6QKw2tSlCED5QkadS1z1OpeJMSrsssKLlWZgHsH1Zjffb84HIWdqMLGAi6hCspAjnN3PV1BtCde37cQmcSyfhKVNlhgTzJ6/wBXboYO0uMlQBUdv5kqzM5NgbEnUH/kTjlX8WWymBUQkMNAS3Zzv7weIMrgGZl4shr+oBpp0yaDkSons35xHVKmyxZCk21OvntGjcNYRIkgIuZi05syrJAAzD5TyFvvEs4YkOHd8I4dkTZiPjJCkhAKkWKVKtr1AuW3eDPlKHoDUmOEhLYm5+fsGE4rAly1rMxWUBIJzKOw6mNnwL7Mqsozz5suQVXygZ1gtuXCR6E+Y1BakIllIIYaAAAJGwAAs0LWPcVfBKQo8p38M/5RnkeQl0RuIw/KBSmesC+zmjkIJqJaKmYQ65k1Lj/1QXSkD1PeOR9nuFfF+N/o0ObMHCB3KM2V/SPM3iVSyA3KrfY9tfrHr/qJmMLs+xZz7X+kAvlctJNOFibY7kOMYdRSFolyZCE5udWVwP5Q406+0fAAXZLNpcXHoGHiA2P1EyWv4qhygM41SHJuOl9Ygp+KZf8AMG7wxd7Ioy3HiIQVCGLYdJnSymchKgq19b9CGI9Is0uGSkSUy0lpaEgJGc2SLBzrCvxHjiVIlmUTZRzB+osR4Yj1jxQYuFgpUdW/GNIBHVwjjvZh2u4XSeZCik7F8wL+f1hQx4T6e01PLssfKfXb1hxosdYZbKT/ACmI8SxKXNQUkAWYpNwR67R1L6jULDUyauqlKDByTYDuYoDhutCs4kKPgpJ9gXg6MKSKtAl3QpXKkn5TuH6b+HjWaWQUSwEl2Gv6docuTiNSfLj5n7GpkNDXFCMigpKwTmSoEFiEtY36x1RXxpeKFKxlmpSsaEKDt73HkRnPFHDpknPIcoPzJJuju+6fqO8LFMY08kX9geprSN4J4DwfU1JE1afhyzdOdwVDqEgOx6loJ8DcLoWv49SQpKTyIZwVauX1Atbr4vqMoubHXvBlguhEEMxtuoo0uDKlEAzAW2ysPxiLFfioQVJGYDXLr7fpDpU4YopzMLH1gNUSdYUf8ytHBmd1mNunWFxNcr4qZiUqUEqBJAJDPf6RoB4ZkKqPiK0N8h+XNuW/LSGWfhLpADpBsGcD0bSCDqvq4nIHbV1EKfUpmDKSx2MU5s5bsS8dxNg8+mJmD+JKe7ap8wGTjSCN/WGKtixAfKFNNqMtLi5lp3F7+waDNBiqiASWeM+Xi6HG4e8HKau0jihEZiyq2gY4nFCDdRaCtXRyqiSnMxJ+6deyh0MJsqrlrDLudhBWRigPbpAUY4kGK2P4WunXlN0n5Vfkehj7DdVlNQgoXcK189R0PeOjef7EvgJOohIM6ar4aEqBFy+g72ht4XoZiEG4DqKlLI1JADDcsLbe9opYagJSFWdRJHQAlnY6lrAdjBmmnutZylKA3NmdJYtY+N9OzxLlawVA1BRK2e58xOm5SQvmGhIy/gS4di/aFGqVOXMyAZla8rt5J2htxbFUlORBCjrc3e4b2+kL3x8ot8ouSbEkb31PYX+sZgBHqbkojuWaLA0zHMycHGpsAdNCXOXvb84W8VwyZTThcrlgnm7dSBoL66aw0YZigShilN1OM+XYHUud/B9hFm2TmQUKdiLX8NZmcNY/RmDKyE2NQGwq41qSYThCVIlqmIJABKA4GYqu2r6XJez67RYopSFWXLkplleUZpQ5he4sQdrueneJaHEk6uANL6AerDr0d/ajiuMhCyxJBOUKs5bv4e0IJZjHABRAHEUtNLO5LS12YWykepszxVXiWYFIIym9wNvN488STlVAAS61KVYbk+naKEnhqe10LBJsNNPMWIq8AXO5I7MHIUWJJOrwgWZI1N3fz3/xAWrr1LUCTYF4PL4QnAOQACzOoF30sOvmGPCPspq50sL+EkAhwVKyfS5PUFmhqviXd3E5FynvQivRYgtSh8NS8xIAyuVOSAAG16MNXaNZwekqqZjUDIVgMCeZx1bl0PXXaB32dcCzaCvVNqkWRLJlKcKTnJAJBG4S4DsebtGhcSZKiXY3FwQRf119oi8tsdUvcPHkfo9QNMxRTOTAuowJOITZaFLKZUtzMKfmUVMyU9HYknYAblwRpuBaqbLJmVKZT/KkS8xHQqOYB+w94q4KhdGtUiYxmElSVJNpgaxc3fluDp4Z5BifGQ5/qHzVrVYeqqOjkITIlSkMlg6uZVtgVuo+Y+KTlDlnZ4rS6MaqOZWr99+8TVEtbeGu20eotL6jEUKKBitxLVKYoSCpSuVKdSSdmgbhv2d8wVMnKSlg0tLFQLXBWXDDsPWLZn/CqVrX8xDJLvYm7DbQe56wepuICAwIJ1cxgNx7q1CoBxbg9AQShaw3XKfow/GEedMVJm5F67Hr/mNVr+IkKSygkeNYzzjASpuX4aFKXmZITcl9gBcm30jlq6g03G/yfaWvPWPVXipG7dIiwvhCvI5kJl/3r5m7hILerRaxLgysCc4+EtrsFEH0dLfWNIF1CGX63AeGYh/5kpT2zMfJSoAxoisclyjmdSrCxNmGsZPRUE1VTkLylpIUcwOx/d4OzZhJKVKKQb3G0GyiLxNyJuNlTjCJxURbqNReK8+rSUMW0bsYEipkhGVI2YnrAfE8TSmWEp2hXGzK2YKu46YbMQlEsy7JILp/lUCQfeDtJNWVAiMw4VxfMooJu7iNCo8UAADgNGstScMHW1jXIkLYqN2DjtAuumqUSoh2EfEY8sgh7EM46RFImBaSHINz/iOJFUJioRsxTxLFubMEqTlO4aI6jjnKQCT69YtcQAEFJOoMZKqsLMYLHj5zPIzfHU0DFeJPioL72jO5kgqmFKElRJslIcnwBFik+JOmIlIupZYdPXtGycPcNyqKTm5VLPzzC2ZROydwkdPeGj/hkjf+SQOgPcy+XwRWqIaSUptzKIHqzkwy1nBc+UhAlBU0ZeZ2BCh0D6dIeBil3sfP5RbRjXKAQGO7XhTZmbuPxeMuM6mQVVHUSi8yVMT3KS3vpFinqu8a5MqJQltnKiToRYCFPHcFkLLpIRM2UnQnuBYx3KPVTBmH1BBEdAmXOVLWZawygbj8x2MdGGGr6nUwnSMyZsvKtKQAmxdIzXBBINrWvHylxVeUJSClzcAAAl+wdn69IJYtQ1ExanXLUc2YHMzAjSwvqL9o6ZQTkoJQE8zlyogG3dIA9YTyU91cl4sOrqVJKVF1AG51fUgXPuwt3izTYSpSucp+pD9bC7eGifBZwZEpSTmSBnYhw5c9AOnrBNOV1guHJ5ksGGyU3JBAZzuX0AhbOV1GKoO5DVYWyRzp5fvFOl2JGxLNC7UVsxM1STzFIAA1cc3MNXskX2v3hhr8UWgJQC4ZnGujetiPUHW0KPEj8s2WX1BHmNwWWo+5mY0tj1CMisTlFiC6mL/UvvaIsQmJmEpHMfmBsGsq1vEApeIgpdyCG2HreDfA+BivrBKKimUE5phTY5AQAkdColuwzHaKPircQc4qu5BgiiamWhIzlKdACTtqw2jSV1iEpJW4Jc8wNhrlZgQBZuwHSNNwfBqall5JEtEpP9IYnydVHuXhb43wIVKDlKRNSDkURr1Spr5T9PcRN5IBozMGfdERX4bkoXOcln/iEM7lICUggvYasGDhJckPGlYdPJFmfdXX02/esZ59nuATpKl1FTLyTVoCZaCUnldypTE7gM9/m6xos2enK5OVmU7kWFy7bW00MYi03cDyGDnQgviHDJ01OaUpPxUmwU6Qobg6s+xaFbCayZ/q008xCpakpMxSVfyjRmcEZiLhxY3gpiXF2dby7JGhs599H6eIoy8U+KtKyTnAISbOAogkP0OUH0Ec/jKTG48eTjuN03GUoTcj9ISa6sTNnBeuUZQfLFXuyfYRXxWhnTSQSUh3SoEl/wC4Wheqpi6flmBiS4I0029I5VfmOXqMx4Ap1Hf/AFstQSlYJAvr9WETYhiEsoaWoks5B1sdozwYgSc2Zm26v1PaOXiinKiQEgXJ1PjtFJJjxjEi4un50ZrhSFfQa+XELv8A1wpcFT94IYvXZ5ZGx09bQtU2ETlhwlxp1dujbQeMCtwM7srALLysYWtQSkOVEAeSWDxqfDlJIpkgtmmkMqYdb6hI+6Ow7O5jIaCWqVPl5kkEKs/UAw8SsbL/AIRziqqZiZnvlNEm1gGVmAa43d9/T84uJnylJZ8umukI8jFAQCTE68SS14VyhHFqV+MJUoOsEEpBZQ/dxCNLmTKhLJuRpYsBpc9O0G8drQsZBcqsB3Nh9YN0FJKo5CUIurctqo6n39hBKaExlJIAgjC+Bpi05p04of7iACfUmwj5iv2aDK6aiYD/AFpBHulvzgvNxBIylSjq+tj56x6l4lNmFkoUodtPWODsDc04FbTf+5ni+Hl009Go05goKSS1xoCH6GGWRJMz/wDJlPiLvEdHP+GV/CLDoQT7AvCKjGiC59WhlnJuLpMBodGaXQzkoAS5URqTHTMVCTYiE2lxHMHB1itW1YB+Y+kBw3H81AuXuJcUdC1A3Y/W0KGHYBUTgFS5ZKT942HudfSGjAKVNRM/iB5aWOV/mOt/0h/w2Ul8xYdBsA1oYrnGKHcnyYBnPMnUzim4UqJCpc1GXOkEqBV6DKw6GDNHi05SZgmAgoy2IvzP7wdxqtV8NpgAvYj9R+EKE7GUlakvqbA9owkvsw1xLhH1MLorzFxFQZgYKYvCuufvFmnqOhgCBGXcaQsszv1PWKOJZsyU3c3ft1itTVyh905erFoKUeLJOrKAt3EDUYOqgTiuiIlpmC5RqRund/GsfYYpy5MyWsONDy+Y6CV60REvjLGxA1BUzAk3QTm+8dTcuq2nS2wbWDKqwJkZlhJmqA5ErBtYkgi/W3bXaM+nYocxJIYhmPTp7ROqoSEhQW+YEX1G22nvCXwE7ihlHULSqsc4B5lKZOxSxSWdmN+jdN3N2arlblzOB1uNdNSCdfEJVBUgODc/MOz2P0goqvIA5gemYfu8Fkwm6mJmBEJz0k6F2B6ajW+2hgDis4AKA0+r+erxaGMtbQjfY+OmkGPs/wCBDiRM+coy6ZKm5fmmkahJNgkaFTauBuxY047bQi82UVqZ1JlqUWSCfAjRfssEylqFZ0kfEAAJtzJCiBq9wT7RtWFcGYfKl5ZVJKAbcZlHypTn6xVx7hqkMoBMiVLWm6VISApCh8pCgAY3yM9oR6kuELe7uSSsZcB9e0DqvFtSC+3rCpL4ilhwtaUKBuDbTo+oilJxg1M5Min55iywtYdVE9ALx5RV21UtCBe41U2LKOoLB0hWzi7A9nirjOMH4RTdiw9Hhyp+HpKZSZZZeUCxUQM3W13feFPi3C5OQ/DBEwD5UqKkv05vxENVHUi4CMrNoRBnVisxyqudPN4tScSMs/NfdoXquflUUqsobGxgtgeErngLUcks6K3V/aDt308x6XqWBvUNox9S8v8AFUkC7A77P27QJ4pxFc5K9VJZwrosaHvozj6wxjhCmKXBWS2oXf2ZvpClxLw/OlJJQpUxH8rcw87EeGjh3Odhxi0KuYk5VAhXQxL/ANRO/wBYGTZs6Yv4bOodCC3qCzd3iOrpFosVJJ/pLw/4/wBnnL5R9QlLqjOmJR90XV3baNRwPIkJTsNT+n6Rk3DaedT62jVOH5apg5Uu250H+YVlABqWeK/JCxnzjPDEhGdDKBDgi9/1jPaOvGYvY6EfpGxIwgEZVqJG4GnvrHUnCNIhWZNOgq/mUMx//p29IBSITnqjMxl4iG+aIZ2LBixJ8OY2JeGJJb4bDRh+QiinDGACk/5jh/qMD2NGYjJxn/yJStgsP7w71FQqbyAEk2AGvaCvF3CshaSTLAU3zAMr9+Y7AMPVSoRm51l8y+g2A/PrBZCpAqKxq6seWwZPhfDjt8dlCzIZx69/b1hh+LJlDK2g0SAwgdVYwoJZ2HbeFTEq85irNZmaAj+H7DmOYim4Bcwi/wDay58xcxBSlCj0338B4gxHFwly94Y+Dp0xSHJOU/u0aLT7CLcY3PH8gKdwJPSHROT4uP1gNWYBUy35Svum59o2RVC9zoYq1NFLHyuPMEMrCAfExsKFzNOHK/4aDsXv5g2nGVWAN30G7xfxbCUTHKkgLGik2J/XwYHcH4EsTTNnH5VFKO/VXpoO79I7kDbTQHxAL3Gah4WM9lVMwh/uJLN/cr9PeCisBw6nAGSUpfTLmJ9S5i5TS0jmfzBGWmWpy6HZx++sBszid7i9V4LTqR/sIY6coB+lxC9RcPSpE0rIKwPlQouAer7+sOFTMDHdoUcarcq3GmjQNGHQq4701bLVLysAejWgLjWBSZrkfw1H7yd/I0MLsnGCBrFyTjJMdVTlWjoxYxmTNpVNM+U/KsaH9D2joaq0y6iUqVMDpVbuDsR3EdDFZa+1wMgzX9amWpmrUn5VWe4SSNerRWUtnF/w+hjV5+KJzZHLhgzHXVv+XgRjq5U6WorSD0G6Tq4MCvlb2upM3iasNM+w6kmzpoTJSVLbQNYDUkmwHcwzzuEKwAZ1SxmuOYt6kBm76QR4JmJlSylKQpRmErVvlSSx/qAYW0uYbU4oFlTqUDZWQk2AyuGZmuzM2+oeB8nynD0o0Jvj+KONse5mtVwlWCy8gZrlTa6NZz6RtWA1CaakkyUs6JSU9LsMx9S58mFVWOKWUCSApLtdtWSb8vn9doaOEcDm1MtU2o5EqUrIlNiQ9z/SHdgNQxtCHyZcoogTnxJj3cYqfGklOrQOxbFgpBTfeIF8M1IfIEJR93Msv9En8YTeMps+jAM2UrmOVKheW56qFh4LE7RMVyv9amLwG7ljBOF5NdUFS1qEqTykA8y1sLE9Akg9S46QwzKOlw9alyJRQcmUrJUcwcEhLk7gO3aEX7O8ZMszUvdS8+upIAJ+mkN+L14myw6rpdk7X17weRih4fk2uZue6jHpizl+V2832iBdesZgpAy9wL+GvC4cQKS7h3N4kqKtaw4SohrkJJ/ARVhFJLMSACBOIaaXUT5adAC5I1yBnD99PJEMIxQKQlIABTYNsLWHtCrSKOeaSblkgdA5d/p7R7M+8UdzNciY4UeJEF0FiPr++keuJK4zUApACwzjZ219YUJFWQdbRWqMTUXNwx/xHFTU3XuQ1NMEEoloSCbkjd/3ppBzhbgkz15qgKQgXCQGUryfujtqe0WeDZoVmWoJcMAWu7X/AChzkVxHvHcjEjCp2BBmJ8G0aMq0y8ptcFQJ86giD2GrlFICeVIFg2kUsTrs0tSlXbp06Qj4xjcyUlADpCnIB62gCbMZ8YC/k1RE6WnRQfW7P7GKtXjoQdj0LRlk7iL4gScxBHePiscdgS56R1sJi419maHPx1b2PiIKni9SE6gEDU6wm0WG185ZyJyS9lTC1uw+b6Q4YZw6iWl1tNmfzKFn/pToPOsdyI9wj8Y9QKrGlzVZllWQ7kWJ7HePU/Fk9Y98YzUqlXJC5ZcdDYgj8IzifiYBcq9HggvKaXUd6jLiGIk7wt4rX2Z4qyqmZOWESw72htouBELH8aYpz/KQAPpBUFP2i2ytkBGP/uZsqaSXJeNM4cxXKhKQQwbSLEn7M6Yn55x9Q3/xj2v7PVyw8iaS20zT3DN7GDyOjjUn8bFkxMS3uHE8Rs5F27P9IikYqZpKlpKfIZ4Xfh1FN/uoLbqF0++3q0R1XESQm2phXc9C1G4ax2uloFj3Y6xUw3FQZaSC9r+d/rCFjeLKWo3jxw/iJSrITYlx5hnw/W5G3mLzC+ppacZYjpFyVVFV3aE+XSzJhGUsnUk9IYKWSWYbQupSDc94hiikggHWFDEMTvzG0HcYpFlJIN4TayiWxzaksALwSge4vM7AaEJCpaLsqotrFHCeGqxSflAG2Y3b8ov/APbFYBomObjdXF43Y7oydNa28dAqqoKqXdcskdU3jozjcacldwrW1gKtMyiqxIuQHcltz+kBK+rYXOmv79IIhRyi+5/CFvGD+/aF4VBIETmYhbnzBsUMuaSSWP6uPr+MNUmonVC0SpKDMWs5Qgbjp2SBu7C7mM9jYPsBDrqibkJlgHcAqW7dHYP4HSH+RiWucj8fOwBWHqP7LlN/Eq8i7MiUkEJa9yTe/YQz4bWGUhMknMZYCH65QA/rrB2ao5NesI9Ko/Fm/wB36x5eVzqNBLD7RpRiS+YE+L7N9C8UMWq5a5KpUwBSVJyqSq4Ibf8AXreKM5Rt4gFiiyxuYV8jfsNUBhyZw/SfBSqTJp0BQBPI6mIvzO794BSuHlCZzL/gbJvnzdM1+X67d4K4Mf8Ax0nfKIJIMV48Qb7Nu4xFg+jwuTLIKZaQX1YE36E39oITgkA5lEdAI9D5Ff2mBUwvr0ioAARg7qJ/HYGXOkcw0LX8eNoRJOJhTAXJ0G79PMOXFiiyr9fxi19klOgyqhZSkqCwApg4HQHUCCUgKTMzlg4A9xQq0TpYzLlTEp6lBH5W9YFLxNww6xt2MJGRVoxfHJSRNWwA5thG4iG7i85ZRYMbOEzklau6nfqWA9rQ3Usxw3eEbhI/wj5H4mGynUbekA/ZlGI/QQuhSQ4UPSM84+qwco6Lt4YvDhVqOY3jMeMFHMPJ/KOxC3EHyDxxkygKhyAnUlh6xq/BmCS5SQpQBmHVZ28dBGP4Z/uo/uEbTh5/hJ9IZmFUBJ/FbmCTGxE+SkNmJ8QLxDFkgWMDa08o9PxhfxBRym8TkyxcY7g7iPE0km8IeITATaCeMqLmAUyLMK+553mZD1HvgymSiXmIdagCOzw3JqzmCWsbkwm8LHlR4ENcw/L4ifIfsTL8ArEtQv8A64C2YxYk4633vQiFuaYhWYCNKgxzkYtLNsiVE7GFHjThuXOlmbIARNGqRYK7N+cfaRRzQQrjymMViDqAcQYVMRmAvfWOSWuDcGLeNf78z+4xFQjnEemOp88RTVGnCMX5Q59IYZGKWcGEIWNoMUKj1iVlFz1sGVitGH5uKFSsogrw5TS3MyYHOiX2G5gBIDAtF+iPIn97wpuo8G+47U1chOgBiedXpNykAdoTpai+sEUHSFQwBcPTVoAcBw2kdFGl+aOjDNIn/9k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90500" y="-547688"/>
            <a:ext cx="31242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4" descr="data:image/jpeg;base64,/9j/4AAQSkZJRgABAQAAAQABAAD/2wCEAAkGBxQTEhUUExQUFRUUFRUVFhUUFBQYFBcXFRQXFxgYFxcYHCggGBolHBQUITEhJSkrLi4uFx8zODMsNygtLisBCgoKDg0OGxAQGiwkHyQsLCwsLCwsLCwsLCwsLCwsLCwsLCwsLCwsLCwsLCwsLCwsLCwsLCwsLCwsLDQsLCwsK//AABEIALcBFAMBIgACEQEDEQH/xAAbAAABBQEBAAAAAAAAAAAAAAAAAQMEBQYCB//EADsQAAIBAgQDBQYDCAIDAQAAAAABAgMRBCExQQUSUQZhcYGREyIyocHRseHwBxQVQlKCkvFi0iNyojP/xAAaAQEAAwEBAQAAAAAAAAAAAAAAAQIDBAUG/8QAKBEAAwACAgIBAwMFAAAAAAAAAAECAxEEIRIxQRMiURQyYUJxkaGx/9oADAMBAAIRAxEAPwD3AAAAAAAAAAAAAAAAAAAAAAABQAEAUABAFAAQBQAEAUAAAAAAAAAAAAAAAAAAAAAAAAAAAEAUABBQAABBQAEAUABAFAAQAuM4jFwh8Uku7f0WZDevYHgK+PF6b05n/a1+I5/EY9Jei+5T6sfkv4V+CYBGhjoN2vZ9+RJuWmlXplWmvYA2ROIY+NKN5PN/DHdso58QlUebsum35mObkTj9+zSMTsvquOhHe76LMZ/ia6erKyGaEa6HDfOv4N548/Jax4lHdNfMk0sRGWjTKOMXbMVPPp+JMc+l+5CuOvg0AFNDFTjo79z0LDC4xTy0ktjtxcmMnS9nPeKp7JIAB0GYAKDAEAAAABQAEAAAAAAAUQUAAEFAAQBQAEFAbr1VBOUnZJXbYb0Dqc0lduyW7KyvxmKvypyt5IqcfxR1XaPwLTv72M0sLLVPprprmeZm5/esf+Trjj9bom4riFSWklFPZZX8yJ7KV08umZLp0x1zjG17K7SXi9DkrJd9tmymZ6SOYweXQLrvy3tlmPylZZK+mSt9RajyI1/JGyFUqdB/A8W5bqSbS3/WoxNc2byTWl80/FEKvlexWc1YntMs4m1plbjce6tVzlfpCO0Y7efUk4CrzOyXw6vrfoVHEalqiez/ABLLhddI5rz+eTs6FGp6LunDJrPO61s/IcSS0I9fGxik3+fkOwqJ2avmr6dTZa9IyaZIpRstb+Op26aY2kcyrKK18/uX6M9P4CbXUh1q/K1KLzj0HXJeT0t3kDi1ZQhZWu3bpqyu9do0U/Br8HiFUgprdf7Hih7GYpVKDa0U5JZ7ZZ+eZfHv4r84VHmXPjTQAKIaFQAAAAAAAAAAAAVAAIAogAoCAAKAgAAZHtBj+eq6d/dg0rdXbO5rjAcTg416l9HOT9czi51NY+jfjpOidgoJLJeWhPqRbWTtkVOGxKjoybRxya2vex5ENa0dr37H8PTcVm/15D0poiuv36X+ZErYjN/ryYdqV0EtlnOuk1vfT83sjmrilez39CnqcQ/AiVuJu2iv4mbzossRc1sUkipqYn3nbe2S+b/XQrK+Ock08mUsMdKEnk3HK738TCsjp6RtOIn9pcRyxUm18aS8Gn9hrheMTad81lr1MX+0DjycoUoP4fenZ7tWS9G/kNdiMVWrT9nTjKds29orrJ6I3/RW8SyIuqlPxZ62sQ3tp18NizoYy0cyJw7hb5VzTX9ufzJ37hFLNtmcY8i7MaqfQv74lm2NVcakNSwLlkm49N/lkVPEcHWp5/HFbx180L+ovgmVLHsbi22rStboQeKYnn3008dmU9biWeug3hsVzyW9jKba7Zr4Gp4JiHRjHldklp9zbcL4tCssmuZar7dTDYWjzaosKVNwd1deB6HG5lQ/4OTNgmv7m6AruD8RVWNn8Ude/vLE96LVz5SeZUuXpgAAXIAAAAAAAAAAAFAQABQEI3EMYqUHJ+S6siqUrbJS30hzE4mMFeTS/F+C3KrE8dS+Fev2RTYitKpLmfvfTw6EadJx96zd3oebk53epOuOOvkt1x+f/EoeO8Q5589km1aS6239BcRC6utWU+NnKN7a96ucmXkVc6b6N4xJPaH1ic73XLbzTO6PEbNpX0vezs79/UwvE+IVYN2Tt3bFfh+2HK7Tb819TnnHdrcrZ0Odez058Q2v6DNTiHUxFPjqnnGXzHHxG+ruYVF/KLKUanF8RSRV4rid3ZMoq+NvrK3oV8+JRV1C85P+nP56ImePVF1pGkfEFmQanEZ1LwoR5pvf+WPi/oMcK4JWrP324xf8qbu/Fm54ZwdUklFJddskS5iH12/9EOjGcM/Z0pyc8VUlJyzcY5Z+LzZ6L2d4PSwtNU6MFGN23q3JveTebf2O8VGzil3v6fcl0djZ58l9UznaXtE2ErWsstx5yTumtvIi0r31y/W5Jj7qzv8AiyCozColln3Pc69pd6X2FqwWryR1CPQqtr5JejPdouyVOuuaN6dTqvhl/wC0fqs/EzXD+FypS5Jq0l8+9dV3npFR5dfEg43AKdpbrTL5E5Y+pOkWjI59kbA0rRW3iTnC6GKUbZMdjZXbZCnS0G9jeBq+zqRkslez8HkzYmFq1uZ5epaVOP1H8KjFebZ6XDzrHLVHLnxOmmjTAZmnxqp1T7uUdpdoZJ2lBeTs/wAzsXMxP5Od8ezQgRcHxCFT4Xn0eT/MlHTNKltGTTXsAACSBQEAAAFAAQzfaCrzVOXaK+b/AEjRtmT4u7VJ97/E4+bTWM2wL7jqNJcltPB2fqczpc3XLPUr6+IaVk9NR+jisl1PHTTZ36eh+phbJuKXM7a5L1Ilbhzd7/kiyli8l0I1bFKzFKAnRkuM8IvfJbnnHaTg1s0j17iGJXLrYxfGZRlF2tnczjJ9O05Ohba7PKOeSyva1yVgsRWnJRjKTZMr4KHt4xd0pN3tro/qeidjuztOnT0vKWrer/I9bPyYiE9dv0YKWq99GW4X2TqVGnUcpLvb/Bm14X2ZjTisldGgpYR6RS0yb/WhNhQeSb21Szv47Hl3eTL+59Gu0vRCwOD2v4NWy7kXlChn5dxFo0oQeUUnlZLUsfbq1+7MRjlGd0yl4rP/AMsLaOL+T29RaOJunbVNrO6V0M8frKyazcW9OjX3sR8FOW73X5mVPVFktovsJWzSeV36lpCCb8Nikw8VzJ38tixhVULtJZtX77ZG8Na7M6X4JsqQKBGli0IsQ+7u/MludlNUSPZJO/UdSVivq4l5WzW4e3dtbbkLIkyXDOsbSRnsa3zZyy1Wlu8ssbintmQ5+9n3EOky8po5wlbvv3NWsSFUTs/Vfcbp0btL7EhU0s+XPuIVbLNIbcFrc7nVytr3HdRpRvpluR6dVWI2NbOfbSjaUdvVGt4JxNVoZ5Tj8S+pkuXLxJHBavsqyez91+DOnh56i9P0zDPjVTv5NuAID3jzgAUAAEYAwBmpIoeM0bvn7rP6F5VRAxEepjlhXOmXivF7MxioJ5dc7ruI3suWMYvOy33LfE0uV923cVvsfaSs81Fnh5cXg3s9GL2iPKvKT5Y3WWtsiROi7Zv6HWDoSbnlypO0d8lv3HU5Z2/TOZmuyJU4ZGazv6sgV+y1OWvN/kzS0s9CUsPuT479BW0ee4jsBQ51Ucqia095W/AvMLw2ULbqORpHQOK+GyFeVe36JVIradVxXvZ6+myI1LGWukrJaXfXPLzLmGHTVmVfEuGWTt+aI3WtoLW9EWePjGb/AKpZ5b2yCvj3bJb7v5mZxmLlTk4z/tezX3IeJ40lq8upT736Rp4o0WJxDaJmCldXWd7em5jP4m5K0byfcrlj2d4jOE3GrFxi/hb67pkzFLtkNddG6pxslYSU3zLoR6WNSWp3Cumrpmu18GOmTE1Y5nW6Mje2/wBnKzZRkpE6lUH6e5XQyHlW6kyQyFiaE8892xvDO2beWmvoS8TXVvkccMpLX0Jpa0iyfRY0cOP+xd9rfMchDR3tbbKz8SSjZQZOiqd+bltdZ5rbLcbnQS0RZ1Er/MjV8ijklUQK0SPzZre7y7h6tO73y/WQlCjzzp2f823R/pk4U3Qt9G5pSyXghwZgOn0iPKYoCASAABQBqcSNVpk1jc0VaBnuMLlpyfkvFlXw2mkr3b7i77RUOak7bNP6fUzsa1rdx5HPerWzv463JZ1nZNoqd7vceqYi+Qk430XT0POf3HSuiXhCztcqqGTJ9HEms69MzokxgDiMyxSRwsXqX2iumFSNtPzG6kOZCSq5dTmvilGLttsZ7WjTswf7QMDajKa1guZeWvyI/ZTsfzQVXE3baTVN/Cl/y6v5F/xKsq8407ZSkr3/AKVm/l+JpadJWWRSL+3xX5NabWiq/hsIxtGKS6JJFPxLh3/E02IqqPqh/wBgn5mVR5MhXowXNUp5OLlH5juF4vSvZOz6PJ+jzNtU4YpEDE9m6UvihF+KQUUi31JZUxxytrfxsJ/EP1ckV+ytK2UbeBQY/sZG91clN/1f8J1L9FquIST0VutwlxiCvKU4xVt3l6HnPFuydSjJzTcoXu88190TeGYJWVlmdDUTPkq2R4bNmuKe192N+W/xPL07i8wFbJFDwrDWsi6o07M5vKnWyGl6LuniMjuOJWiIMdBH1NfOjLxROlXuiFia6WXUWTy1I2I+F55mkpsjocbTzLHgdD33K2UcvN/kVmCg3ZeZp+H0eWKX6Z6HExbfkc+e9LRYU0OHMEdnqI4hAFAkCAAAAc1EdAAVmM0aejMti8PZ/gbPEUblPjMDc5eRhWSdG2LI4ZmKTzsWEFZehDxmFlTd7Nr5i4PikZPkeT2vv4HkVgcPTO7zVLomTmtH6DdOqmxnF1rO43h8XG5g5e9F16LNvqNTk0dOStkMT/WehLlkJiuq9iNj6uTuFSyzMV2q7XUaScYy9pU/pg7pP/k9EQsV30kXTSey87PVVPE1X/RGKX9zf/VGyoSuuh5B+zHikqmJqxnrUjzf4vT/AOkerU14rqaVieJ+LIuvIlQwsb3tnZen6ZKhAjrEWXgOUqt1cJSZPZIiLOLay1GqeIzs7js5rYv0Ve9nMqKe2hGr4ZNEynUXUbqtK5DlEpvZm8bgVezRlJ4FUavLs819jYYyq7vojEduONOhOi+Tm5udtXtLlXLmvO5h9LzepOlVr2aDBJLctqZiuF9q8PUSTnyS6TTXz0+ZpsFjYtZTjLwaJ+lUvTRVsueYS5Cnj6aWdSK8ZI4jxCEn7rcvBO3qzacezJvRNae+noNOXN7sV3X2/M6pUJ1Ncl0X1LjBcOtsd2HjfkwvL+Djh+FsXmHpnNDD2JcYnfE6OWq2KgADUoAAAAoAAAAAAAxqpSuOgQ0Cur4JPYpcf2chPWKv1NVY55EVcJllTRg8R2fqpe5OXhK0vxKqvwnFp5OH+D+kj090kI8OuhhXGh/BrOekeW+yxyVv/F/g/wDsRq2Fx8v51H/1hFfiesPBx6CfuMehT9JJb9QzxTF9kcTW/wD1rVJJ7czUf8VkM0f2bpanuP7lHocywUehdYEiHnZ5Fw/smsPONSCtKL/2vM11OvdJr03NHieHp7FTi+G9DLLxlS6LRme+yMpc2TeT23HIPl3KytKpTfw3XcO4fHxl3dU8mvU828NS+zpVJ+i29sJHEEOVbS3ocusZvosixWIGq9W+RHhIGm+4lJseiLXSTV/L7FBxbs+sTPnmtEox7kv9s1VPC80r9NCyoYI9HBxkp2znyZnvo84h2FiT8N2Gj0+R6LSwK6EunhEb/ppM3noxOC7Hwj/KvQvsJwOMdi/jSSOkjWcKXpGTyNkKjgktiXCkkdgaqSmwSFACxAAAAAAgoAgAKAIAoAAIKAAgCgAIAoACAKAAgCiACOIzUw6ZIAjROypxHDk9ioxXAk80szWWOXBFHjTLK2jA4jAVofDZrpJfVNDH7zVXxUfOMvo0ehSw6Y3LAx6I564ks1WdoxFLFSelKS8Wiww2FnLVWXRGnjgY9EOxoJbExxlPZFZmyrw2CsWFKhYkJCnSpMWzlRFFAtogQBQAEAUABAFAAQBQAEAUAAAAAAAAAAAAAAAAAAAAAAABAQoACAAAAAAAAAAAAAAAKAAAAAAAAAAAAAAAAAAAAAAAAH//2Q=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38100" y="-1363663"/>
            <a:ext cx="42862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16" descr="data:image/jpeg;base64,/9j/4AAQSkZJRgABAQAAAQABAAD/2wCEAAkGBxQTEhUUExQUFRUUFRUVFhUUFBQYFBcXFRQXFxgYFxcYHCggGBolHBQUITEhJSkrLi4uFx8zODMsNygtLisBCgoKDg0OGxAQGiwkHyQsLCwsLCwsLCwsLCwsLCwsLCwsLCwsLCwsLCwsLCwsLCwsLCwsLCwsLCwsLDQsLCwsK//AABEIALcBFAMBIgACEQEDEQH/xAAbAAABBQEBAAAAAAAAAAAAAAAAAQMEBQYCB//EADsQAAIBAgQDBQYDCAIDAQAAAAABAgMRBCExQQUSUQZhcYGREyIyocHRseHwBxQVQlKCkvFi0iNyojP/xAAaAQEAAwEBAQAAAAAAAAAAAAAAAQIDBAUG/8QAKBEAAwACAgIBAwMFAAAAAAAAAAECAxEEIRIxQRMiURQyYUJxkaGx/9oADAMBAAIRAxEAPwD3AAAAAAAAAAAAAAAAAAAAAAABQAEAUABAFAAQBQAEAUAAAAAAAAAAAAAAAAAAAAAAAAAAAEAUABBQAABBQAEAUABAFAAQAuM4jFwh8Uku7f0WZDevYHgK+PF6b05n/a1+I5/EY9Jei+5T6sfkv4V+CYBGhjoN2vZ9+RJuWmlXplWmvYA2ROIY+NKN5PN/DHdso58QlUebsum35mObkTj9+zSMTsvquOhHe76LMZ/ia6erKyGaEa6HDfOv4N548/Jax4lHdNfMk0sRGWjTKOMXbMVPPp+JMc+l+5CuOvg0AFNDFTjo79z0LDC4xTy0ktjtxcmMnS9nPeKp7JIAB0GYAKDAEAAAABQAEAAAAAAAUQUAAEFAAQBQAEFAbr1VBOUnZJXbYb0Dqc0lduyW7KyvxmKvypyt5IqcfxR1XaPwLTv72M0sLLVPprprmeZm5/esf+Trjj9bom4riFSWklFPZZX8yJ7KV08umZLp0x1zjG17K7SXi9DkrJd9tmymZ6SOYweXQLrvy3tlmPylZZK+mSt9RajyI1/JGyFUqdB/A8W5bqSbS3/WoxNc2byTWl80/FEKvlexWc1YntMs4m1plbjce6tVzlfpCO0Y7efUk4CrzOyXw6vrfoVHEalqiez/ABLLhddI5rz+eTs6FGp6LunDJrPO61s/IcSS0I9fGxik3+fkOwqJ2avmr6dTZa9IyaZIpRstb+Op26aY2kcyrKK18/uX6M9P4CbXUh1q/K1KLzj0HXJeT0t3kDi1ZQhZWu3bpqyu9do0U/Br8HiFUgprdf7Hih7GYpVKDa0U5JZ7ZZ+eZfHv4r84VHmXPjTQAKIaFQAAAAAAAAAAAAVAAIAogAoCAAKAgAAZHtBj+eq6d/dg0rdXbO5rjAcTg416l9HOT9czi51NY+jfjpOidgoJLJeWhPqRbWTtkVOGxKjoybRxya2vex5ENa0dr37H8PTcVm/15D0poiuv36X+ZErYjN/ryYdqV0EtlnOuk1vfT83sjmrilez39CnqcQ/AiVuJu2iv4mbzossRc1sUkipqYn3nbe2S+b/XQrK+Ock08mUsMdKEnk3HK738TCsjp6RtOIn9pcRyxUm18aS8Gn9hrheMTad81lr1MX+0DjycoUoP4fenZ7tWS9G/kNdiMVWrT9nTjKds29orrJ6I3/RW8SyIuqlPxZ62sQ3tp18NizoYy0cyJw7hb5VzTX9ufzJ37hFLNtmcY8i7MaqfQv74lm2NVcakNSwLlkm49N/lkVPEcHWp5/HFbx180L+ovgmVLHsbi22rStboQeKYnn3008dmU9biWeug3hsVzyW9jKba7Zr4Gp4JiHRjHldklp9zbcL4tCssmuZar7dTDYWjzaosKVNwd1deB6HG5lQ/4OTNgmv7m6AruD8RVWNn8Ude/vLE96LVz5SeZUuXpgAAXIAAAAAAAAAAAFAQABQEI3EMYqUHJ+S6siqUrbJS30hzE4mMFeTS/F+C3KrE8dS+Fev2RTYitKpLmfvfTw6EadJx96zd3oebk53epOuOOvkt1x+f/EoeO8Q5589km1aS6239BcRC6utWU+NnKN7a96ucmXkVc6b6N4xJPaH1ic73XLbzTO6PEbNpX0vezs79/UwvE+IVYN2Tt3bFfh+2HK7Tb819TnnHdrcrZ0Odez058Q2v6DNTiHUxFPjqnnGXzHHxG+ruYVF/KLKUanF8RSRV4rid3ZMoq+NvrK3oV8+JRV1C85P+nP56ImePVF1pGkfEFmQanEZ1LwoR5pvf+WPi/oMcK4JWrP324xf8qbu/Fm54ZwdUklFJddskS5iH12/9EOjGcM/Z0pyc8VUlJyzcY5Z+LzZ6L2d4PSwtNU6MFGN23q3JveTebf2O8VGzil3v6fcl0djZ58l9UznaXtE2ErWsstx5yTumtvIi0r31y/W5Jj7qzv8AiyCozColln3Pc69pd6X2FqwWryR1CPQqtr5JejPdouyVOuuaN6dTqvhl/wC0fqs/EzXD+FypS5Jq0l8+9dV3npFR5dfEg43AKdpbrTL5E5Y+pOkWjI59kbA0rRW3iTnC6GKUbZMdjZXbZCnS0G9jeBq+zqRkslez8HkzYmFq1uZ5epaVOP1H8KjFebZ6XDzrHLVHLnxOmmjTAZmnxqp1T7uUdpdoZJ2lBeTs/wAzsXMxP5Od8ezQgRcHxCFT4Xn0eT/MlHTNKltGTTXsAACSBQEAAAFAAQzfaCrzVOXaK+b/AEjRtmT4u7VJ97/E4+bTWM2wL7jqNJcltPB2fqczpc3XLPUr6+IaVk9NR+jisl1PHTTZ36eh+phbJuKXM7a5L1Ilbhzd7/kiyli8l0I1bFKzFKAnRkuM8IvfJbnnHaTg1s0j17iGJXLrYxfGZRlF2tnczjJ9O05Ohba7PKOeSyva1yVgsRWnJRjKTZMr4KHt4xd0pN3tro/qeidjuztOnT0vKWrer/I9bPyYiE9dv0YKWq99GW4X2TqVGnUcpLvb/Bm14X2ZjTisldGgpYR6RS0yb/WhNhQeSb21Szv47Hl3eTL+59Gu0vRCwOD2v4NWy7kXlChn5dxFo0oQeUUnlZLUsfbq1+7MRjlGd0yl4rP/AMsLaOL+T29RaOJunbVNrO6V0M8frKyazcW9OjX3sR8FOW73X5mVPVFktovsJWzSeV36lpCCb8Nikw8VzJ38tixhVULtJZtX77ZG8Na7M6X4JsqQKBGli0IsQ+7u/MludlNUSPZJO/UdSVivq4l5WzW4e3dtbbkLIkyXDOsbSRnsa3zZyy1Wlu8ssbintmQ5+9n3EOky8po5wlbvv3NWsSFUTs/Vfcbp0btL7EhU0s+XPuIVbLNIbcFrc7nVytr3HdRpRvpluR6dVWI2NbOfbSjaUdvVGt4JxNVoZ5Tj8S+pkuXLxJHBavsqyez91+DOnh56i9P0zDPjVTv5NuAID3jzgAUAAEYAwBmpIoeM0bvn7rP6F5VRAxEepjlhXOmXivF7MxioJ5dc7ruI3suWMYvOy33LfE0uV923cVvsfaSs81Fnh5cXg3s9GL2iPKvKT5Y3WWtsiROi7Zv6HWDoSbnlypO0d8lv3HU5Z2/TOZmuyJU4ZGazv6sgV+y1OWvN/kzS0s9CUsPuT479BW0ee4jsBQ51Ucqia095W/AvMLw2ULbqORpHQOK+GyFeVe36JVIradVxXvZ6+myI1LGWukrJaXfXPLzLmGHTVmVfEuGWTt+aI3WtoLW9EWePjGb/AKpZ5b2yCvj3bJb7v5mZxmLlTk4z/tezX3IeJ40lq8upT736Rp4o0WJxDaJmCldXWd7em5jP4m5K0byfcrlj2d4jOE3GrFxi/hb67pkzFLtkNddG6pxslYSU3zLoR6WNSWp3Cumrpmu18GOmTE1Y5nW6Mje2/wBnKzZRkpE6lUH6e5XQyHlW6kyQyFiaE8892xvDO2beWmvoS8TXVvkccMpLX0Jpa0iyfRY0cOP+xd9rfMchDR3tbbKz8SSjZQZOiqd+bltdZ5rbLcbnQS0RZ1Er/MjV8ijklUQK0SPzZre7y7h6tO73y/WQlCjzzp2f823R/pk4U3Qt9G5pSyXghwZgOn0iPKYoCASAABQBqcSNVpk1jc0VaBnuMLlpyfkvFlXw2mkr3b7i77RUOak7bNP6fUzsa1rdx5HPerWzv463JZ1nZNoqd7vceqYi+Qk430XT0POf3HSuiXhCztcqqGTJ9HEms69MzokxgDiMyxSRwsXqX2iumFSNtPzG6kOZCSq5dTmvilGLttsZ7WjTswf7QMDajKa1guZeWvyI/ZTsfzQVXE3baTVN/Cl/y6v5F/xKsq8407ZSkr3/AKVm/l+JpadJWWRSL+3xX5NabWiq/hsIxtGKS6JJFPxLh3/E02IqqPqh/wBgn5mVR5MhXowXNUp5OLlH5juF4vSvZOz6PJ+jzNtU4YpEDE9m6UvihF+KQUUi31JZUxxytrfxsJ/EP1ckV+ytK2UbeBQY/sZG91clN/1f8J1L9FquIST0VutwlxiCvKU4xVt3l6HnPFuydSjJzTcoXu88190TeGYJWVlmdDUTPkq2R4bNmuKe192N+W/xPL07i8wFbJFDwrDWsi6o07M5vKnWyGl6LuniMjuOJWiIMdBH1NfOjLxROlXuiFia6WXUWTy1I2I+F55mkpsjocbTzLHgdD33K2UcvN/kVmCg3ZeZp+H0eWKX6Z6HExbfkc+e9LRYU0OHMEdnqI4hAFAkCAAAAc1EdAAVmM0aejMti8PZ/gbPEUblPjMDc5eRhWSdG2LI4ZmKTzsWEFZehDxmFlTd7Nr5i4PikZPkeT2vv4HkVgcPTO7zVLomTmtH6DdOqmxnF1rO43h8XG5g5e9F16LNvqNTk0dOStkMT/WehLlkJiuq9iNj6uTuFSyzMV2q7XUaScYy9pU/pg7pP/k9EQsV30kXTSey87PVVPE1X/RGKX9zf/VGyoSuuh5B+zHikqmJqxnrUjzf4vT/AOkerU14rqaVieJ+LIuvIlQwsb3tnZen6ZKhAjrEWXgOUqt1cJSZPZIiLOLay1GqeIzs7js5rYv0Ve9nMqKe2hGr4ZNEynUXUbqtK5DlEpvZm8bgVezRlJ4FUavLs819jYYyq7vojEduONOhOi+Tm5udtXtLlXLmvO5h9LzepOlVr2aDBJLctqZiuF9q8PUSTnyS6TTXz0+ZpsFjYtZTjLwaJ+lUvTRVsueYS5Cnj6aWdSK8ZI4jxCEn7rcvBO3qzacezJvRNae+noNOXN7sV3X2/M6pUJ1Ncl0X1LjBcOtsd2HjfkwvL+Djh+FsXmHpnNDD2JcYnfE6OWq2KgADUoAAAAoAAAAAAAxqpSuOgQ0Cur4JPYpcf2chPWKv1NVY55EVcJllTRg8R2fqpe5OXhK0vxKqvwnFp5OH+D+kj090kI8OuhhXGh/BrOekeW+yxyVv/F/g/wDsRq2Fx8v51H/1hFfiesPBx6CfuMehT9JJb9QzxTF9kcTW/wD1rVJJ7czUf8VkM0f2bpanuP7lHocywUehdYEiHnZ5Fw/smsPONSCtKL/2vM11OvdJr03NHieHp7FTi+G9DLLxlS6LRme+yMpc2TeT23HIPl3KytKpTfw3XcO4fHxl3dU8mvU828NS+zpVJ+i29sJHEEOVbS3ocusZvosixWIGq9W+RHhIGm+4lJseiLXSTV/L7FBxbs+sTPnmtEox7kv9s1VPC80r9NCyoYI9HBxkp2znyZnvo84h2FiT8N2Gj0+R6LSwK6EunhEb/ppM3noxOC7Hwj/KvQvsJwOMdi/jSSOkjWcKXpGTyNkKjgktiXCkkdgaqSmwSFACxAAAAAAgoAgAKAIAoAAIKAAgCgAIAoACAKAAgCiACOIzUw6ZIAjROypxHDk9ioxXAk80szWWOXBFHjTLK2jA4jAVofDZrpJfVNDH7zVXxUfOMvo0ehSw6Y3LAx6I564ks1WdoxFLFSelKS8Wiww2FnLVWXRGnjgY9EOxoJbExxlPZFZmyrw2CsWFKhYkJCnSpMWzlRFFAtogQBQAEAUABAFAAQBQAEAUAAAAAAAAAAAAAAAAAAAAAAABAQoACAAAAAAAAAAAAAAAKAAAAAAAAAAAAAAAAAAAAAAAAH//2Q=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90500" y="-1211263"/>
            <a:ext cx="42862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8" descr="data:image/jpeg;base64,/9j/4AAQSkZJRgABAQAAAQABAAD/2wCEAAkGBxQTEhUUExQUFRUUFRUVFhUUFBQYFBcXFRQXFxgYFxcYHCggGBolHBQUITEhJSkrLi4uFx8zODMsNygtLisBCgoKDg0OGxAQGiwkHyQsLCwsLCwsLCwsLCwsLCwsLCwsLCwsLCwsLCwsLCwsLCwsLCwsLCwsLCwsLDQsLCwsK//AABEIALcBFAMBIgACEQEDEQH/xAAbAAABBQEBAAAAAAAAAAAAAAAAAQMEBQYCB//EADsQAAIBAgQDBQYDCAIDAQAAAAABAgMRBCExQQUSUQZhcYGREyIyocHRseHwBxQVQlKCkvFi0iNyojP/xAAaAQEAAwEBAQAAAAAAAAAAAAAAAQIDBAUG/8QAKBEAAwACAgIBAwMFAAAAAAAAAAECAxEEIRIxQRMiURQyYUJxkaGx/9oADAMBAAIRAxEAPwD3AAAAAAAAAAAAAAAAAAAAAAABQAEAUABAFAAQBQAEAUAAAAAAAAAAAAAAAAAAAAAAAAAAAEAUABBQAABBQAEAUABAFAAQAuM4jFwh8Uku7f0WZDevYHgK+PF6b05n/a1+I5/EY9Jei+5T6sfkv4V+CYBGhjoN2vZ9+RJuWmlXplWmvYA2ROIY+NKN5PN/DHdso58QlUebsum35mObkTj9+zSMTsvquOhHe76LMZ/ia6erKyGaEa6HDfOv4N548/Jax4lHdNfMk0sRGWjTKOMXbMVPPp+JMc+l+5CuOvg0AFNDFTjo79z0LDC4xTy0ktjtxcmMnS9nPeKp7JIAB0GYAKDAEAAAABQAEAAAAAAAUQUAAEFAAQBQAEFAbr1VBOUnZJXbYb0Dqc0lduyW7KyvxmKvypyt5IqcfxR1XaPwLTv72M0sLLVPprprmeZm5/esf+Trjj9bom4riFSWklFPZZX8yJ7KV08umZLp0x1zjG17K7SXi9DkrJd9tmymZ6SOYweXQLrvy3tlmPylZZK+mSt9RajyI1/JGyFUqdB/A8W5bqSbS3/WoxNc2byTWl80/FEKvlexWc1YntMs4m1plbjce6tVzlfpCO0Y7efUk4CrzOyXw6vrfoVHEalqiez/ABLLhddI5rz+eTs6FGp6LunDJrPO61s/IcSS0I9fGxik3+fkOwqJ2avmr6dTZa9IyaZIpRstb+Op26aY2kcyrKK18/uX6M9P4CbXUh1q/K1KLzj0HXJeT0t3kDi1ZQhZWu3bpqyu9do0U/Br8HiFUgprdf7Hih7GYpVKDa0U5JZ7ZZ+eZfHv4r84VHmXPjTQAKIaFQAAAAAAAAAAAAVAAIAogAoCAAKAgAAZHtBj+eq6d/dg0rdXbO5rjAcTg416l9HOT9czi51NY+jfjpOidgoJLJeWhPqRbWTtkVOGxKjoybRxya2vex5ENa0dr37H8PTcVm/15D0poiuv36X+ZErYjN/ryYdqV0EtlnOuk1vfT83sjmrilez39CnqcQ/AiVuJu2iv4mbzossRc1sUkipqYn3nbe2S+b/XQrK+Ock08mUsMdKEnk3HK738TCsjp6RtOIn9pcRyxUm18aS8Gn9hrheMTad81lr1MX+0DjycoUoP4fenZ7tWS9G/kNdiMVWrT9nTjKds29orrJ6I3/RW8SyIuqlPxZ62sQ3tp18NizoYy0cyJw7hb5VzTX9ufzJ37hFLNtmcY8i7MaqfQv74lm2NVcakNSwLlkm49N/lkVPEcHWp5/HFbx180L+ovgmVLHsbi22rStboQeKYnn3008dmU9biWeug3hsVzyW9jKba7Zr4Gp4JiHRjHldklp9zbcL4tCssmuZar7dTDYWjzaosKVNwd1deB6HG5lQ/4OTNgmv7m6AruD8RVWNn8Ude/vLE96LVz5SeZUuXpgAAXIAAAAAAAAAAAFAQABQEI3EMYqUHJ+S6siqUrbJS30hzE4mMFeTS/F+C3KrE8dS+Fev2RTYitKpLmfvfTw6EadJx96zd3oebk53epOuOOvkt1x+f/EoeO8Q5589km1aS6239BcRC6utWU+NnKN7a96ucmXkVc6b6N4xJPaH1ic73XLbzTO6PEbNpX0vezs79/UwvE+IVYN2Tt3bFfh+2HK7Tb819TnnHdrcrZ0Odez058Q2v6DNTiHUxFPjqnnGXzHHxG+ruYVF/KLKUanF8RSRV4rid3ZMoq+NvrK3oV8+JRV1C85P+nP56ImePVF1pGkfEFmQanEZ1LwoR5pvf+WPi/oMcK4JWrP324xf8qbu/Fm54ZwdUklFJddskS5iH12/9EOjGcM/Z0pyc8VUlJyzcY5Z+LzZ6L2d4PSwtNU6MFGN23q3JveTebf2O8VGzil3v6fcl0djZ58l9UznaXtE2ErWsstx5yTumtvIi0r31y/W5Jj7qzv8AiyCozColln3Pc69pd6X2FqwWryR1CPQqtr5JejPdouyVOuuaN6dTqvhl/wC0fqs/EzXD+FypS5Jq0l8+9dV3npFR5dfEg43AKdpbrTL5E5Y+pOkWjI59kbA0rRW3iTnC6GKUbZMdjZXbZCnS0G9jeBq+zqRkslez8HkzYmFq1uZ5epaVOP1H8KjFebZ6XDzrHLVHLnxOmmjTAZmnxqp1T7uUdpdoZJ2lBeTs/wAzsXMxP5Od8ezQgRcHxCFT4Xn0eT/MlHTNKltGTTXsAACSBQEAAAFAAQzfaCrzVOXaK+b/AEjRtmT4u7VJ97/E4+bTWM2wL7jqNJcltPB2fqczpc3XLPUr6+IaVk9NR+jisl1PHTTZ36eh+phbJuKXM7a5L1Ilbhzd7/kiyli8l0I1bFKzFKAnRkuM8IvfJbnnHaTg1s0j17iGJXLrYxfGZRlF2tnczjJ9O05Ohba7PKOeSyva1yVgsRWnJRjKTZMr4KHt4xd0pN3tro/qeidjuztOnT0vKWrer/I9bPyYiE9dv0YKWq99GW4X2TqVGnUcpLvb/Bm14X2ZjTisldGgpYR6RS0yb/WhNhQeSb21Szv47Hl3eTL+59Gu0vRCwOD2v4NWy7kXlChn5dxFo0oQeUUnlZLUsfbq1+7MRjlGd0yl4rP/AMsLaOL+T29RaOJunbVNrO6V0M8frKyazcW9OjX3sR8FOW73X5mVPVFktovsJWzSeV36lpCCb8Nikw8VzJ38tixhVULtJZtX77ZG8Na7M6X4JsqQKBGli0IsQ+7u/MludlNUSPZJO/UdSVivq4l5WzW4e3dtbbkLIkyXDOsbSRnsa3zZyy1Wlu8ssbintmQ5+9n3EOky8po5wlbvv3NWsSFUTs/Vfcbp0btL7EhU0s+XPuIVbLNIbcFrc7nVytr3HdRpRvpluR6dVWI2NbOfbSjaUdvVGt4JxNVoZ5Tj8S+pkuXLxJHBavsqyez91+DOnh56i9P0zDPjVTv5NuAID3jzgAUAAEYAwBmpIoeM0bvn7rP6F5VRAxEepjlhXOmXivF7MxioJ5dc7ruI3suWMYvOy33LfE0uV923cVvsfaSs81Fnh5cXg3s9GL2iPKvKT5Y3WWtsiROi7Zv6HWDoSbnlypO0d8lv3HU5Z2/TOZmuyJU4ZGazv6sgV+y1OWvN/kzS0s9CUsPuT479BW0ee4jsBQ51Ucqia095W/AvMLw2ULbqORpHQOK+GyFeVe36JVIradVxXvZ6+myI1LGWukrJaXfXPLzLmGHTVmVfEuGWTt+aI3WtoLW9EWePjGb/AKpZ5b2yCvj3bJb7v5mZxmLlTk4z/tezX3IeJ40lq8upT736Rp4o0WJxDaJmCldXWd7em5jP4m5K0byfcrlj2d4jOE3GrFxi/hb67pkzFLtkNddG6pxslYSU3zLoR6WNSWp3Cumrpmu18GOmTE1Y5nW6Mje2/wBnKzZRkpE6lUH6e5XQyHlW6kyQyFiaE8892xvDO2beWmvoS8TXVvkccMpLX0Jpa0iyfRY0cOP+xd9rfMchDR3tbbKz8SSjZQZOiqd+bltdZ5rbLcbnQS0RZ1Er/MjV8ijklUQK0SPzZre7y7h6tO73y/WQlCjzzp2f823R/pk4U3Qt9G5pSyXghwZgOn0iPKYoCASAABQBqcSNVpk1jc0VaBnuMLlpyfkvFlXw2mkr3b7i77RUOak7bNP6fUzsa1rdx5HPerWzv463JZ1nZNoqd7vceqYi+Qk430XT0POf3HSuiXhCztcqqGTJ9HEms69MzokxgDiMyxSRwsXqX2iumFSNtPzG6kOZCSq5dTmvilGLttsZ7WjTswf7QMDajKa1guZeWvyI/ZTsfzQVXE3baTVN/Cl/y6v5F/xKsq8407ZSkr3/AKVm/l+JpadJWWRSL+3xX5NabWiq/hsIxtGKS6JJFPxLh3/E02IqqPqh/wBgn5mVR5MhXowXNUp5OLlH5juF4vSvZOz6PJ+jzNtU4YpEDE9m6UvihF+KQUUi31JZUxxytrfxsJ/EP1ckV+ytK2UbeBQY/sZG91clN/1f8J1L9FquIST0VutwlxiCvKU4xVt3l6HnPFuydSjJzTcoXu88190TeGYJWVlmdDUTPkq2R4bNmuKe192N+W/xPL07i8wFbJFDwrDWsi6o07M5vKnWyGl6LuniMjuOJWiIMdBH1NfOjLxROlXuiFia6WXUWTy1I2I+F55mkpsjocbTzLHgdD33K2UcvN/kVmCg3ZeZp+H0eWKX6Z6HExbfkc+e9LRYU0OHMEdnqI4hAFAkCAAAAc1EdAAVmM0aejMti8PZ/gbPEUblPjMDc5eRhWSdG2LI4ZmKTzsWEFZehDxmFlTd7Nr5i4PikZPkeT2vv4HkVgcPTO7zVLomTmtH6DdOqmxnF1rO43h8XG5g5e9F16LNvqNTk0dOStkMT/WehLlkJiuq9iNj6uTuFSyzMV2q7XUaScYy9pU/pg7pP/k9EQsV30kXTSey87PVVPE1X/RGKX9zf/VGyoSuuh5B+zHikqmJqxnrUjzf4vT/AOkerU14rqaVieJ+LIuvIlQwsb3tnZen6ZKhAjrEWXgOUqt1cJSZPZIiLOLay1GqeIzs7js5rYv0Ve9nMqKe2hGr4ZNEynUXUbqtK5DlEpvZm8bgVezRlJ4FUavLs819jYYyq7vojEduONOhOi+Tm5udtXtLlXLmvO5h9LzepOlVr2aDBJLctqZiuF9q8PUSTnyS6TTXz0+ZpsFjYtZTjLwaJ+lUvTRVsueYS5Cnj6aWdSK8ZI4jxCEn7rcvBO3qzacezJvRNae+noNOXN7sV3X2/M6pUJ1Ncl0X1LjBcOtsd2HjfkwvL+Djh+FsXmHpnNDD2JcYnfE6OWq2KgADUoAAAAoAAAAAAAxqpSuOgQ0Cur4JPYpcf2chPWKv1NVY55EVcJllTRg8R2fqpe5OXhK0vxKqvwnFp5OH+D+kj090kI8OuhhXGh/BrOekeW+yxyVv/F/g/wDsRq2Fx8v51H/1hFfiesPBx6CfuMehT9JJb9QzxTF9kcTW/wD1rVJJ7czUf8VkM0f2bpanuP7lHocywUehdYEiHnZ5Fw/smsPONSCtKL/2vM11OvdJr03NHieHp7FTi+G9DLLxlS6LRme+yMpc2TeT23HIPl3KytKpTfw3XcO4fHxl3dU8mvU828NS+zpVJ+i29sJHEEOVbS3ocusZvosixWIGq9W+RHhIGm+4lJseiLXSTV/L7FBxbs+sTPnmtEox7kv9s1VPC80r9NCyoYI9HBxkp2znyZnvo84h2FiT8N2Gj0+R6LSwK6EunhEb/ppM3noxOC7Hwj/KvQvsJwOMdi/jSSOkjWcKXpGTyNkKjgktiXCkkdgaqSmwSFACxAAAAAAgoAgAKAIAoAAIKAAgCgAIAoACAKAAgCiACOIzUw6ZIAjROypxHDk9ioxXAk80szWWOXBFHjTLK2jA4jAVofDZrpJfVNDH7zVXxUfOMvo0ehSw6Y3LAx6I564ks1WdoxFLFSelKS8Wiww2FnLVWXRGnjgY9EOxoJbExxlPZFZmyrw2CsWFKhYkJCnSpMWzlRFFAtogQBQAEAUABAFAAQBQAEAUAAAAAAAAAAAAAAAAAAAAAAABAQoACAAAAAAAAAAAAAAAKAAAAAAAAAAAAAAAAAAAAAAAAH//2Q=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342900" y="-1058863"/>
            <a:ext cx="42862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20" descr="data:image/jpeg;base64,/9j/4AAQSkZJRgABAQAAAQABAAD/2wCEAAkGBxQTEhUUExQUFRUUFRUVFhUUFBQYFBcXFRQXFxgYFxcYHCggGBolHBQUITEhJSkrLi4uFx8zODMsNygtLisBCgoKDg0OGxAQGiwkHyQsLCwsLCwsLCwsLCwsLCwsLCwsLCwsLCwsLCwsLCwsLCwsLCwsLCwsLCwsLDQsLCwsK//AABEIALcBFAMBIgACEQEDEQH/xAAbAAABBQEBAAAAAAAAAAAAAAAAAQMEBQYCB//EADsQAAIBAgQDBQYDCAIDAQAAAAABAgMRBCExQQUSUQZhcYGREyIyocHRseHwBxQVQlKCkvFi0iNyojP/xAAaAQEAAwEBAQAAAAAAAAAAAAAAAQIDBAUG/8QAKBEAAwACAgIBAwMFAAAAAAAAAAECAxEEIRIxQRMiURQyYUJxkaGx/9oADAMBAAIRAxEAPwD3AAAAAAAAAAAAAAAAAAAAAAABQAEAUABAFAAQBQAEAUAAAAAAAAAAAAAAAAAAAAAAAAAAAEAUABBQAABBQAEAUABAFAAQAuM4jFwh8Uku7f0WZDevYHgK+PF6b05n/a1+I5/EY9Jei+5T6sfkv4V+CYBGhjoN2vZ9+RJuWmlXplWmvYA2ROIY+NKN5PN/DHdso58QlUebsum35mObkTj9+zSMTsvquOhHe76LMZ/ia6erKyGaEa6HDfOv4N548/Jax4lHdNfMk0sRGWjTKOMXbMVPPp+JMc+l+5CuOvg0AFNDFTjo79z0LDC4xTy0ktjtxcmMnS9nPeKp7JIAB0GYAKDAEAAAABQAEAAAAAAAUQUAAEFAAQBQAEFAbr1VBOUnZJXbYb0Dqc0lduyW7KyvxmKvypyt5IqcfxR1XaPwLTv72M0sLLVPprprmeZm5/esf+Trjj9bom4riFSWklFPZZX8yJ7KV08umZLp0x1zjG17K7SXi9DkrJd9tmymZ6SOYweXQLrvy3tlmPylZZK+mSt9RajyI1/JGyFUqdB/A8W5bqSbS3/WoxNc2byTWl80/FEKvlexWc1YntMs4m1plbjce6tVzlfpCO0Y7efUk4CrzOyXw6vrfoVHEalqiez/ABLLhddI5rz+eTs6FGp6LunDJrPO61s/IcSS0I9fGxik3+fkOwqJ2avmr6dTZa9IyaZIpRstb+Op26aY2kcyrKK18/uX6M9P4CbXUh1q/K1KLzj0HXJeT0t3kDi1ZQhZWu3bpqyu9do0U/Br8HiFUgprdf7Hih7GYpVKDa0U5JZ7ZZ+eZfHv4r84VHmXPjTQAKIaFQAAAAAAAAAAAAVAAIAogAoCAAKAgAAZHtBj+eq6d/dg0rdXbO5rjAcTg416l9HOT9czi51NY+jfjpOidgoJLJeWhPqRbWTtkVOGxKjoybRxya2vex5ENa0dr37H8PTcVm/15D0poiuv36X+ZErYjN/ryYdqV0EtlnOuk1vfT83sjmrilez39CnqcQ/AiVuJu2iv4mbzossRc1sUkipqYn3nbe2S+b/XQrK+Ock08mUsMdKEnk3HK738TCsjp6RtOIn9pcRyxUm18aS8Gn9hrheMTad81lr1MX+0DjycoUoP4fenZ7tWS9G/kNdiMVWrT9nTjKds29orrJ6I3/RW8SyIuqlPxZ62sQ3tp18NizoYy0cyJw7hb5VzTX9ufzJ37hFLNtmcY8i7MaqfQv74lm2NVcakNSwLlkm49N/lkVPEcHWp5/HFbx180L+ovgmVLHsbi22rStboQeKYnn3008dmU9biWeug3hsVzyW9jKba7Zr4Gp4JiHRjHldklp9zbcL4tCssmuZar7dTDYWjzaosKVNwd1deB6HG5lQ/4OTNgmv7m6AruD8RVWNn8Ude/vLE96LVz5SeZUuXpgAAXIAAAAAAAAAAAFAQABQEI3EMYqUHJ+S6siqUrbJS30hzE4mMFeTS/F+C3KrE8dS+Fev2RTYitKpLmfvfTw6EadJx96zd3oebk53epOuOOvkt1x+f/EoeO8Q5589km1aS6239BcRC6utWU+NnKN7a96ucmXkVc6b6N4xJPaH1ic73XLbzTO6PEbNpX0vezs79/UwvE+IVYN2Tt3bFfh+2HK7Tb819TnnHdrcrZ0Odez058Q2v6DNTiHUxFPjqnnGXzHHxG+ruYVF/KLKUanF8RSRV4rid3ZMoq+NvrK3oV8+JRV1C85P+nP56ImePVF1pGkfEFmQanEZ1LwoR5pvf+WPi/oMcK4JWrP324xf8qbu/Fm54ZwdUklFJddskS5iH12/9EOjGcM/Z0pyc8VUlJyzcY5Z+LzZ6L2d4PSwtNU6MFGN23q3JveTebf2O8VGzil3v6fcl0djZ58l9UznaXtE2ErWsstx5yTumtvIi0r31y/W5Jj7qzv8AiyCozColln3Pc69pd6X2FqwWryR1CPQqtr5JejPdouyVOuuaN6dTqvhl/wC0fqs/EzXD+FypS5Jq0l8+9dV3npFR5dfEg43AKdpbrTL5E5Y+pOkWjI59kbA0rRW3iTnC6GKUbZMdjZXbZCnS0G9jeBq+zqRkslez8HkzYmFq1uZ5epaVOP1H8KjFebZ6XDzrHLVHLnxOmmjTAZmnxqp1T7uUdpdoZJ2lBeTs/wAzsXMxP5Od8ezQgRcHxCFT4Xn0eT/MlHTNKltGTTXsAACSBQEAAAFAAQzfaCrzVOXaK+b/AEjRtmT4u7VJ97/E4+bTWM2wL7jqNJcltPB2fqczpc3XLPUr6+IaVk9NR+jisl1PHTTZ36eh+phbJuKXM7a5L1Ilbhzd7/kiyli8l0I1bFKzFKAnRkuM8IvfJbnnHaTg1s0j17iGJXLrYxfGZRlF2tnczjJ9O05Ohba7PKOeSyva1yVgsRWnJRjKTZMr4KHt4xd0pN3tro/qeidjuztOnT0vKWrer/I9bPyYiE9dv0YKWq99GW4X2TqVGnUcpLvb/Bm14X2ZjTisldGgpYR6RS0yb/WhNhQeSb21Szv47Hl3eTL+59Gu0vRCwOD2v4NWy7kXlChn5dxFo0oQeUUnlZLUsfbq1+7MRjlGd0yl4rP/AMsLaOL+T29RaOJunbVNrO6V0M8frKyazcW9OjX3sR8FOW73X5mVPVFktovsJWzSeV36lpCCb8Nikw8VzJ38tixhVULtJZtX77ZG8Na7M6X4JsqQKBGli0IsQ+7u/MludlNUSPZJO/UdSVivq4l5WzW4e3dtbbkLIkyXDOsbSRnsa3zZyy1Wlu8ssbintmQ5+9n3EOky8po5wlbvv3NWsSFUTs/Vfcbp0btL7EhU0s+XPuIVbLNIbcFrc7nVytr3HdRpRvpluR6dVWI2NbOfbSjaUdvVGt4JxNVoZ5Tj8S+pkuXLxJHBavsqyez91+DOnh56i9P0zDPjVTv5NuAID3jzgAUAAEYAwBmpIoeM0bvn7rP6F5VRAxEepjlhXOmXivF7MxioJ5dc7ruI3suWMYvOy33LfE0uV923cVvsfaSs81Fnh5cXg3s9GL2iPKvKT5Y3WWtsiROi7Zv6HWDoSbnlypO0d8lv3HU5Z2/TOZmuyJU4ZGazv6sgV+y1OWvN/kzS0s9CUsPuT479BW0ee4jsBQ51Ucqia095W/AvMLw2ULbqORpHQOK+GyFeVe36JVIradVxXvZ6+myI1LGWukrJaXfXPLzLmGHTVmVfEuGWTt+aI3WtoLW9EWePjGb/AKpZ5b2yCvj3bJb7v5mZxmLlTk4z/tezX3IeJ40lq8upT736Rp4o0WJxDaJmCldXWd7em5jP4m5K0byfcrlj2d4jOE3GrFxi/hb67pkzFLtkNddG6pxslYSU3zLoR6WNSWp3Cumrpmu18GOmTE1Y5nW6Mje2/wBnKzZRkpE6lUH6e5XQyHlW6kyQyFiaE8892xvDO2beWmvoS8TXVvkccMpLX0Jpa0iyfRY0cOP+xd9rfMchDR3tbbKz8SSjZQZOiqd+bltdZ5rbLcbnQS0RZ1Er/MjV8ijklUQK0SPzZre7y7h6tO73y/WQlCjzzp2f823R/pk4U3Qt9G5pSyXghwZgOn0iPKYoCASAABQBqcSNVpk1jc0VaBnuMLlpyfkvFlXw2mkr3b7i77RUOak7bNP6fUzsa1rdx5HPerWzv463JZ1nZNoqd7vceqYi+Qk430XT0POf3HSuiXhCztcqqGTJ9HEms69MzokxgDiMyxSRwsXqX2iumFSNtPzG6kOZCSq5dTmvilGLttsZ7WjTswf7QMDajKa1guZeWvyI/ZTsfzQVXE3baTVN/Cl/y6v5F/xKsq8407ZSkr3/AKVm/l+JpadJWWRSL+3xX5NabWiq/hsIxtGKS6JJFPxLh3/E02IqqPqh/wBgn5mVR5MhXowXNUp5OLlH5juF4vSvZOz6PJ+jzNtU4YpEDE9m6UvihF+KQUUi31JZUxxytrfxsJ/EP1ckV+ytK2UbeBQY/sZG91clN/1f8J1L9FquIST0VutwlxiCvKU4xVt3l6HnPFuydSjJzTcoXu88190TeGYJWVlmdDUTPkq2R4bNmuKe192N+W/xPL07i8wFbJFDwrDWsi6o07M5vKnWyGl6LuniMjuOJWiIMdBH1NfOjLxROlXuiFia6WXUWTy1I2I+F55mkpsjocbTzLHgdD33K2UcvN/kVmCg3ZeZp+H0eWKX6Z6HExbfkc+e9LRYU0OHMEdnqI4hAFAkCAAAAc1EdAAVmM0aejMti8PZ/gbPEUblPjMDc5eRhWSdG2LI4ZmKTzsWEFZehDxmFlTd7Nr5i4PikZPkeT2vv4HkVgcPTO7zVLomTmtH6DdOqmxnF1rO43h8XG5g5e9F16LNvqNTk0dOStkMT/WehLlkJiuq9iNj6uTuFSyzMV2q7XUaScYy9pU/pg7pP/k9EQsV30kXTSey87PVVPE1X/RGKX9zf/VGyoSuuh5B+zHikqmJqxnrUjzf4vT/AOkerU14rqaVieJ+LIuvIlQwsb3tnZen6ZKhAjrEWXgOUqt1cJSZPZIiLOLay1GqeIzs7js5rYv0Ve9nMqKe2hGr4ZNEynUXUbqtK5DlEpvZm8bgVezRlJ4FUavLs819jYYyq7vojEduONOhOi+Tm5udtXtLlXLmvO5h9LzepOlVr2aDBJLctqZiuF9q8PUSTnyS6TTXz0+ZpsFjYtZTjLwaJ+lUvTRVsueYS5Cnj6aWdSK8ZI4jxCEn7rcvBO3qzacezJvRNae+noNOXN7sV3X2/M6pUJ1Ncl0X1LjBcOtsd2HjfkwvL+Djh+FsXmHpnNDD2JcYnfE6OWq2KgADUoAAAAoAAAAAAAxqpSuOgQ0Cur4JPYpcf2chPWKv1NVY55EVcJllTRg8R2fqpe5OXhK0vxKqvwnFp5OH+D+kj090kI8OuhhXGh/BrOekeW+yxyVv/F/g/wDsRq2Fx8v51H/1hFfiesPBx6CfuMehT9JJb9QzxTF9kcTW/wD1rVJJ7czUf8VkM0f2bpanuP7lHocywUehdYEiHnZ5Fw/smsPONSCtKL/2vM11OvdJr03NHieHp7FTi+G9DLLxlS6LRme+yMpc2TeT23HIPl3KytKpTfw3XcO4fHxl3dU8mvU828NS+zpVJ+i29sJHEEOVbS3ocusZvosixWIGq9W+RHhIGm+4lJseiLXSTV/L7FBxbs+sTPnmtEox7kv9s1VPC80r9NCyoYI9HBxkp2znyZnvo84h2FiT8N2Gj0+R6LSwK6EunhEb/ppM3noxOC7Hwj/KvQvsJwOMdi/jSSOkjWcKXpGTyNkKjgktiXCkkdgaqSmwSFACxAAAAAAgoAgAKAIAoAAIKAAgCgAIAoACAKAAgCiACOIzUw6ZIAjROypxHDk9ioxXAk80szWWOXBFHjTLK2jA4jAVofDZrpJfVNDH7zVXxUfOMvo0ehSw6Y3LAx6I564ks1WdoxFLFSelKS8Wiww2FnLVWXRGnjgY9EOxoJbExxlPZFZmyrw2CsWFKhYkJCnSpMWzlRFFAtogQBQAEAUABAFAAQBQAEAUAAAAAAAAAAAAAAAAAAAAAAABAQoACAAAAAAAAAAAAAAAKAAAAAAAAAAAAAAAAAAAAAAAAH//2Q=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495300" y="-906463"/>
            <a:ext cx="42862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43" y="4653136"/>
            <a:ext cx="2166714" cy="143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23" descr="data:image/jpeg;base64,/9j/4AAQSkZJRgABAQAAAQABAAD/2wCEAAkGBxQTEhUUExMUExUWFxUXFxgWFxgWFxYXGBYWFxcXGhoYHCggGhooGxQaITEhJSorLi4uGh8zODMsNygtLisBCgoKDg0OGxAQGiwkHyYsLywsLCwvLiwtLCwvLCwsLC8sLCwsLCwsLCwvLCwsLCwsLCwsLCwsLCwsLCwsLCwsLP/AABEIAJ8BPgMBIgACEQEDEQH/xAAcAAEAAgMBAQEAAAAAAAAAAAAABAYDBQcCAQj/xAA8EAABAwIDBgQDBgQGAwAAAAABAAIRAyEEEjEFBkFRYXEigZGhE7HwBzJCUsHRI3Lh8SQzYoKSohQVwv/EABoBAQADAQEBAAAAAAAAAAAAAAABAgMEBQb/xAAqEQACAgEEAQMDBAMAAAAAAAAAAQIRAwQSITFBImFxMlGRBROx0aHB4f/aAAwDAQACEQMRAD8A7iiIgCIiAIiIAiIgCIiAIiIAiIgCIiAIiIAiIgCIiAIij4/FtpU3VHaNE9+Q7koSk26Rrtsbc+C8Maz4jiJImIkw0DqTwW2qVA1pc45QBJJ4AXMqobsUjXxD6z75DJ5fEdoOzW/MKDv9vFmd/wCLSMwR8UjnaGD28yORVHKlbPQWj35Y4Y9r6mb7C740HuIh7Gi5e6A0CYk3sP2PJWFjgQCDINwRoRzXJdnYR1eqzDs0Dgah4ZgLN/lYL9THNdXw9EMa1o0aABPRINsrrsGPE0oGRERXOAIiIAiIgCIiAIiIAiIgCIiAIiIAiIgCIiAIiIAiIgCIiAIiw18Uxn3nAfP0QGZFpsVvA1os0u9v3Wtrb2gHVg9/1VXJI0jhnLpFrRU5+8VXgdYjwjKZ0gx80G265nxEf7WnysLqv7iNFpplxRaPAbbcR/EbERcHXn/ZThtalMF0GJuCLDWDxVlNMzlilF9E5UHf3bQNQUGmzPE7q7Ro8r+63uN3xwrWvyVmPqNaSGA3JFtO65tsf/EYjNUPhc7M9zjYMb4nuPLwg+arOXhHo/p+nqTyTXCLni9qDZ2zmX/j1pLQbzUf4i4jk1segHFc8wry2XzmqOccpN5eZLnk8QJJnmTzWDeDbzsfjHVBam3w0hplYPxdCfvHuOS227poNf8AHxDg2kwDK3VzgNGtbqXOIk8mjqsW9z9j1cEP2cbbVyfL+ft/r8nRtydjDD0M7vvPEknUN1v1J8R8hwU7CbyYapV+E2qC/hwDtBY6G581zLeHfStjD8OkDTpzZouXdXHj2+6OMqz7m7okBtWuL6tadZ/MeM9fSBrpGduonn59GoxeXUyqT6SL6i8VKgbckAdTCgYrbtFmr5PIX/utjyI45S+lWbJFE2ZtBtZuZmgMKWhWUXF0wiIhAREQBERAEREAREQBERAEREAREQBERAEREAUfG4xlJuZ5jkOJPILFtXaLaLMxueA59ewXL9v7yuquOp1uLR2UN0a48Tmyx7Z3wefDSDR3N/WFWdpbyOFhBd04fr5KqYrahLSM+msEk/p6rXMxg0EjSSTBPp3WTbPVw6aCoso2u95+8TbTN3nhr35Kfg6WckAlzrX/AA5evqNFWMDSdmkETYDk6Z+pV12bWGRoDcpE+cX4WVYrk3zPYvSbTCU/hwLkX7X4H9/XmtgBMkacI1B1WswdUgXJy6jMLiOEzce6nCqRcex1Vq+xwydvkk0mQY1n5rzXyGCSOnPr2XhlW4OnZenVWybiDqdL8D7qskVRWsVgarqrhiKdA0fGKLmg/E8TXa8WkHKNQDHHRaPeShUpYd7KXGM8WJp6uaPRs9AV0DEMJBboI8QNw8C4nzOvRV3aDQwgVA0sdmbMuNSZzgENAJGVwGYcrrJPmjrxTcVwc92YxsAE2iXEflnTuTb15LI6hWrvLvBTboMx0aOQbJi2i2WO2F8CnVdRmozWAczqdgGtsJLRLjmjve5rOH2uwWcS48hFj/uEeyu4nbjzKKVumdA3Vq08N4sor1eDjORvXK2ZPcjsFYK+9GJqWD46NgezczvOQuX0tu2hrJ/ml/zho9FYt38Xh6g/xbsSf9DHU2s+c/JXi64QyQhN75K38X+PBvq+0ST/ABKt+QN//o+oCm7Pwdep/lUHEfmeMo7y+faFudh7S2bTA+FSyEcXNDnf8pJVowW1KVUwx0kCYgi3mFqkcGbVTgvTjde/9L+yDu3s2rRDviuBLssBpJDYnie/st0iKx5GTI5ycmEREKBERAEREAREQBERAEREAREQBERAEREAXxxi5X1a3eHEZKDj5BAuTnm/G3y95aBInKBMW6WVI2lVAOVp8XHh5GFt9s18rydSNeN+Ppp5KuYoEyQNdeCzkz1sEEka14JBNuMwb66r3Qp5jIcOEgiZ5W4r1Vo2JjzUVlrgGZn91U7Lro3Gy6wa4BwDXGIdYtJmG6873Vx2biGwJhjjw4EE/KfSVQ6VQkE2NoJjh+XsLD0WxoY+YHFg8PETqBPDTj7ap0UaclyX2pBkH8VtSJt7OWTBY2HClUNz/lvP44F2nk4clXsJtAOYfuuyj8MgkC7bWg8QpWGxzazBIDoIPO449CrHM1XHgtIqjseS9ljXAufBgX5gc1paWIAAFhaBdQcbt34b8t4cIPEt7xwuqy6Kxg2ywVNoAvifuiAddYM/3Wq2xhRVFSmQDnZ4SYlrhYQZ1BggrT0ahZnAdmBEg89VKfjTkzSM0GCecD5wFhJfY6YqiJs/aADajc81aAyumZc5ggumBqBpzCj09sUq4isylWn8zGn3gkLdbk4GmcbLm/E+K973ZhmFmRF+AIm/NdKx+7eErf5mGpO65ACOxFwtknJWjOWsjje2Ss40/d3CVL081E82eJv/AAfJjzap2zNzM8BuOpg8n0XN9xUhXjF/ZzQN6FSrRPIn4jPR3i9HBaTGbp4ulcAVh+amfF5sdfyBcmxrwbw1WKaqM6fv/wB4Dfs8xQ0rYZ3drx+63e6+7eKoVw+qaGQNd/lucXEkQBBYLcdeC0mzN4a9B2W5jWm8EOHkbgq97B203EsLmtc3LYyLT0PH5q8aOfVT1MIPc04vzSNoiItDxwiIgCIiAIiIAiIgCIiAIiIAiIgCIiAIiIAq1vriMtMDuf0VlVJ+0B92jmP3Khl8auSKA/D5nFx5m/NRcRhhEQty4QFr8Sqs9SLorlfDkHXh24rV1vCZBgfUqwYwiDK0WIdw1B9tFU1UrPnxjqDccpgi/kbWXsYnNcGHeQvJjt37KKRl1uO/oV8L81+X1BQtuaNlS2m4EySCOJPWdQTKk0duFty1oIIuCC6/DmRZaamCYi0eqlUcIBr/AFVbo6Yadz56NtU3kJ+63sPeb+dlBp1qhgxcWMzJA0nnay+0aJGgA+aktpdVDZ04tLGujL/7GtAkNMSOsHz6LJS2oQILSOULCyg2IzH15L22h1nTXlClJFZ4Psv4ZdfsvrZsZYhwFKp/t8TI84JHqutL82upOYQ5mZrgbOYYIPOxt5K4bB+0TE0SG14xDBYzAqAfzaHz9VpCkqPG1ehyN7kdiRQNjbXpYmmKlF2YcRo5p5OHAqernltNcMi43Z9KsIq02vjSRcdjqPJZqFFrGhrWhrRoAICyIg3OqvgIiIQEREAREQBERAEREAREQBERAEREAREQBERAFQd+qk1o5AfJX5cr3yxX+KqdDHoAFDNsC9Zqqj7LX4h+qyPrKFXqKrPRSNfiLgz/AGWsxItl9Fsqxhaqu6/11UF0iDU5L7Qw5Jv2+vJecQI7Lc4mlkpUreIRm7vBP6BK4LRcdyTMdGnHYLK1l5jivDDZZqWixPcj2kvk9/GJt9DuvLaJ1JPX+y9Yenb918r1OAt9e6jro1aUo7p/g+jDtPJZm0bW7e0foobcLzk+ZWaHNMtJ0v1A+tVdP3OeUI+YNfBL+O5tyLcf1Sph8wzNtN/TgR9ar5SrB7bWPEcuqxsqZHa2Pn8lKkTPHSTu4v8AwTdlbVqUXh9F5pvFxBs4ciNHDoV2Pc7ehmNp3hlZkfEZ8nN/0n2078bxNADxR16deyz7GxjsPXZXpky06cHN/E09CP0PBaxZ5Gt0cZ213/J35FG2djWVqTKrDLXgEfqD1BspKseB0EREAREQBERAEREAREQBERAEREAREQBERAQv/bULj41KxLT422IMEa6ypjXTcXC1mM3dw1Ulz6DC46kCCesiL9Vzo7wV9lYurQLTVoXcxrnRAN2uaYMciIuUNVCMl6ezp+09oMoUnVahysaJPyAHMk2XBtqbc+LUe+IzOJjlJJhZ97t8q+LgPhtMEuaxunTMfxH+uip9eqXZXBzevA34Eeyhm2OOz5N9/wCWo2Ixp5LFhD4YOvzXjEN81U7YswGsSViqibLIWLw4KC5ip0cxa3mQPUgKybaYMmXrmPl/RV/Du/iU/wCdvzCse0DZSyqfqRqDpzXumLcQsBGUrNSd2HdYuJ7WHMp89GfB1BEcV4rmHCY95Xg08pzDTUgfMKS+Ht17WuPVV8nRTlCvKPGKa7L4D9cV8wpJEOXhryDB9+PVfXVAVVp9HRCcHLffimhRflebmCsmJaCLqFRa7NNzHkfRT6jgRYhWa5Mcck8T+SVs1+ZjmkzFvrksVKmQSy8cOijbPqFpn1+gp0y6Rx81ojlk/Sm0dG+yzapJqYY6AfEZ0uGvHqQfMroa43uRV+FjqRmA8lh6h7TH/YA+S7ItkfMa7HszP3CIik4wiIgCIiAIiIAiIgCIiAIiIAiIgCIiALTbxbt0cYAKrfuzle2zxPAHl0MrcohKbXKONO+yfEOqZXVabaQcQ1wlz8vAlth/2Vo2P9lmEpD+OXYl3+rwMHUNaZnuSr4VielF3lkca3y3NGDh1NzjQzFwtJaTMtd62PFU/EUeI+gv0Nj6Ae0tcA5pEEG4IXLN5tyXsJdQ8bfyEw9vY/i9j3VWjpwZl1IoBeOJhYiZ0MrPiqUEte0scNQ4R81Ae3KVC7O7dwemuhzTyIPoZVsx33Ty+oKpbnlXHCVPiUWEnVsH+ZtipkUTVmlxFQXmb6LETHb5LPjKUGCI/Za5znNv1+apRuptco2eFxHArKWgXFuy0zKmpHpyWejiiP6qu07ces4qXHubVmIadZnqvXwGmOChNxM/ebKy0yzUGOEKKfg6VkjL6kmTBZRMU6dFjNR/MEX4zZfWtAuSoS+5M8u5bYo94cREyO+inYN/j5/osNOsIiCVKwmGA8UjTsrxjzZjkmtigvyb/d6nONw4jSqzQ/lM/pK7Wuc/ZtsBxecW8FrQC2k08SbOqdosO5XRlqj539QyKeXjwERFJwhERAEREAREQBERAEREAREQBERAEREAREQHxeHNWRfIQEapTULEYaVtS1eHU0BSdtbuUqw8dNru4uPPVUjam4bROQub2Mj3XZ6mHBUHEbPB4IaxytHAcVutUYdZ7hSNkYRzA6m46+Jp0g8V13HbCB4Ku47d2LhS1ZvDKc6xrtQ6AdDAj1/danFuvJFuB6cFbt5NllonL53VOrgiQbjsOPIeSyZ3RaaMDxAkfoQZ4rGx/O69F5BEaXgfWnZY3gTy+aFW6JVGpyJClU3E8j1UOlhzwuOf7qY2nGl/P+iF4zcejLToO4Nnz/eFmZhn8W+4/dZsMIF9e/8AZbLDMmPof1UF3llEx7P2W5xk+H3PoIV13Y3WbVqDNLgLuJ0A7c1D2TgpI4LoGyKrabA1vmeJKujkz551SZYKNMNaGtEAAAAcAF7UFmLCzsrhWPNM6LyHL7KEH1ERAEREAREQBERAEREAREQBERAEREAREQBERAEREB8heS1e0QGB9FRK+BBWyXwhBZU9pbBDwQQCFzfeTcd7ZNIZh+Xj2uu4upqPVwgOoTs2x5pRPyljMM6k8te1zDycCJ7TrdeRHf0X6ax+7VGqIexpHUAqs4v7L8K4y1uT+W3yVdp2R1UPKOKUW8v2Wd7iIAn1XVXfZTT4VHD0Sn9ltMG73HzTaP34HN8CyTLvmSrLs9kxAlXbCbgUWde63WF3cps0ARRKz1Krgq+AwblvsJhiFvKWzQFIZgwrHJLJZrqNNS6YUxuHCyCkEM2zBTlSGr0GL7CEBfURAEREAREQBERAf//Z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3048000" y="-1135063"/>
            <a:ext cx="5764180" cy="277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7" y="5013820"/>
            <a:ext cx="2657506" cy="132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https://encrypted-tbn1.gstatic.com/images?q=tbn:ANd9GcTXitOnea24xGRdUDyjITP_8ae7VlKsO9Cwr57cf1hsDHfQdN61O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65125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22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explode.wav"/>
          </p:stSnd>
        </p:sndAc>
      </p:transition>
    </mc:Choice>
    <mc:Fallback xmlns="">
      <p:transition spd="slow">
        <p:dissolve/>
        <p:sndAc>
          <p:stSnd>
            <p:snd r:embed="rId13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13" y="3925639"/>
            <a:ext cx="2628900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23692"/>
            <a:ext cx="2457450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8041440" cy="1152128"/>
          </a:xfrm>
        </p:spPr>
        <p:txBody>
          <a:bodyPr/>
          <a:lstStyle/>
          <a:p>
            <a:r>
              <a:rPr lang="cs-CZ" dirty="0" smtClean="0"/>
              <a:t>Zajímavosti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7" y="908720"/>
            <a:ext cx="8443638" cy="5544616"/>
          </a:xfrm>
        </p:spPr>
        <p:txBody>
          <a:bodyPr/>
          <a:lstStyle/>
          <a:p>
            <a:r>
              <a:rPr lang="cs-CZ" dirty="0" smtClean="0"/>
              <a:t>Skanzen Veselý kopec</a:t>
            </a:r>
          </a:p>
          <a:p>
            <a:r>
              <a:rPr lang="cs-CZ" dirty="0" smtClean="0"/>
              <a:t>Litomyšl – rodné město Bedřicha Smetany , UNESCO</a:t>
            </a:r>
          </a:p>
          <a:p>
            <a:r>
              <a:rPr lang="cs-CZ" dirty="0" smtClean="0"/>
              <a:t>Polička – rodné město Bohuslava Martinů, zachovalé hradby</a:t>
            </a:r>
          </a:p>
          <a:p>
            <a:r>
              <a:rPr lang="cs-CZ" dirty="0" smtClean="0"/>
              <a:t>Králický Sněžník – pramen řeky Moravy</a:t>
            </a:r>
          </a:p>
          <a:p>
            <a:r>
              <a:rPr lang="cs-CZ" dirty="0" smtClean="0"/>
              <a:t>Chrudim – muzeum loutek</a:t>
            </a:r>
            <a:endParaRPr lang="cs-CZ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096" y="2420888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www.turisticky.net/sites/default/files/styles/lokalita/public/foto/2012/03/muzeum-loutek-chrudim.jpg?itok=98a7lAUr">
            <a:hlinkClick r:id="rId5" tooltip="Muzeum loutek Chrudim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92285"/>
            <a:ext cx="2678832" cy="2009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88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760189"/>
          </a:xfrm>
        </p:spPr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96855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Jak se jmenuje hejtman Pardubického kraje ?</a:t>
            </a:r>
          </a:p>
          <a:p>
            <a:pPr marL="0" indent="0">
              <a:buNone/>
            </a:pPr>
            <a:r>
              <a:rPr lang="cs-CZ" dirty="0" smtClean="0"/>
              <a:t>    a) Bedřich Smetana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b) Martin Netolický	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c)Bohuslav Martinů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Počet obcí je :</a:t>
            </a:r>
          </a:p>
          <a:p>
            <a:pPr marL="0" indent="0">
              <a:buNone/>
            </a:pPr>
            <a:r>
              <a:rPr lang="cs-CZ" dirty="0" smtClean="0"/>
              <a:t>    a) 450	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b) 451	</a:t>
            </a:r>
            <a:r>
              <a:rPr lang="cs-CZ" dirty="0"/>
              <a:t>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c)452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Kde je v Pardubickém kraji památka UNESCO?</a:t>
            </a:r>
          </a:p>
          <a:p>
            <a:pPr marL="0" indent="0">
              <a:buNone/>
            </a:pPr>
            <a:r>
              <a:rPr lang="cs-CZ" dirty="0" smtClean="0"/>
              <a:t>    a) v Litomyšli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b) v Poličce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c) na </a:t>
            </a:r>
            <a:r>
              <a:rPr lang="cs-CZ" dirty="0"/>
              <a:t>V</a:t>
            </a:r>
            <a:r>
              <a:rPr lang="cs-CZ" dirty="0" smtClean="0"/>
              <a:t>eselém kopci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438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120229"/>
          </a:xfrm>
        </p:spPr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Kterému městu se říká město perníku</a:t>
            </a:r>
          </a:p>
          <a:p>
            <a:pPr marL="0" indent="0">
              <a:buNone/>
            </a:pPr>
            <a:r>
              <a:rPr lang="cs-CZ" dirty="0"/>
              <a:t>    a) Litomyšl   </a:t>
            </a:r>
          </a:p>
          <a:p>
            <a:pPr marL="0" indent="0">
              <a:buNone/>
            </a:pPr>
            <a:r>
              <a:rPr lang="cs-CZ" dirty="0"/>
              <a:t>    b) Polička   </a:t>
            </a:r>
          </a:p>
          <a:p>
            <a:pPr marL="0" indent="0">
              <a:buNone/>
            </a:pPr>
            <a:r>
              <a:rPr lang="cs-CZ" dirty="0"/>
              <a:t>    c) </a:t>
            </a:r>
            <a:r>
              <a:rPr lang="cs-CZ" dirty="0" smtClean="0"/>
              <a:t>Pardubice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Kde se narodil hudební skladatel Bedřich Smetana ?</a:t>
            </a:r>
          </a:p>
          <a:p>
            <a:pPr marL="0" indent="0">
              <a:buNone/>
            </a:pPr>
            <a:r>
              <a:rPr lang="cs-CZ" dirty="0"/>
              <a:t>    a) v Chrudimi  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b</a:t>
            </a:r>
            <a:r>
              <a:rPr lang="cs-CZ" dirty="0"/>
              <a:t>) V Pardubicích  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c</a:t>
            </a:r>
            <a:r>
              <a:rPr lang="cs-CZ" dirty="0"/>
              <a:t>) v Litomyšli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372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Obchodní zápisník</Template>
  <TotalTime>202</TotalTime>
  <Words>258</Words>
  <Application>Microsoft Office PowerPoint</Application>
  <PresentationFormat>Předvádění na obrazovce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Sketchbook</vt:lpstr>
      <vt:lpstr>Pardubický kraj</vt:lpstr>
      <vt:lpstr>Základní informace</vt:lpstr>
      <vt:lpstr>Informace o krajině</vt:lpstr>
      <vt:lpstr>Vodstvo </vt:lpstr>
      <vt:lpstr>Průmysl</vt:lpstr>
      <vt:lpstr>Zemědělství</vt:lpstr>
      <vt:lpstr>Zajímavosti</vt:lpstr>
      <vt:lpstr>Otázky</vt:lpstr>
      <vt:lpstr>Otázky</vt:lpstr>
      <vt:lpstr>Děkuji za pozornost!!!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Pardubický kraj</dc:title>
  <dc:creator>Admin</dc:creator>
  <cp:lastModifiedBy>Uživatel</cp:lastModifiedBy>
  <cp:revision>28</cp:revision>
  <dcterms:created xsi:type="dcterms:W3CDTF">2014-12-03T16:47:14Z</dcterms:created>
  <dcterms:modified xsi:type="dcterms:W3CDTF">2014-12-04T12:53:07Z</dcterms:modified>
</cp:coreProperties>
</file>