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26931-C547-47CD-AE67-4482E5DD924B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39278-0D6B-48CF-A691-C1AB34518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62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39278-0D6B-48CF-A691-C1AB3451871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73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39278-0D6B-48CF-A691-C1AB3451871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07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496806-9C78-468D-839A-15717F2552EF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995B41-08BA-4238-88CE-967C13EF1F8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833171"/>
            <a:ext cx="6480048" cy="2301240"/>
          </a:xfrm>
        </p:spPr>
        <p:txBody>
          <a:bodyPr/>
          <a:lstStyle/>
          <a:p>
            <a:pPr algn="ctr"/>
            <a:r>
              <a:rPr lang="cs-CZ" dirty="0" smtClean="0"/>
              <a:t>Liberecký 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6480048" cy="17526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Vypracoval: David Polcar</a:t>
            </a:r>
            <a:endParaRPr lang="cs-CZ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584176" cy="19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07" y="3140968"/>
            <a:ext cx="2482773" cy="16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47927"/>
            <a:ext cx="2232248" cy="29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963291" cy="271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chemeClr val="tx1">
                    <a:lumMod val="95000"/>
                  </a:schemeClr>
                </a:solidFill>
              </a:rPr>
              <a:t>ZDROJ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525963"/>
          </a:xfrm>
        </p:spPr>
        <p:txBody>
          <a:bodyPr/>
          <a:lstStyle/>
          <a:p>
            <a:endParaRPr lang="cs-CZ" dirty="0" smtClean="0"/>
          </a:p>
          <a:p>
            <a:pPr marL="36576" indent="0">
              <a:buNone/>
            </a:pP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 : hlava , internet , učebnice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90372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53" y="1571625"/>
            <a:ext cx="15049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8192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9" y="4695825"/>
            <a:ext cx="3238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36576" indent="0" algn="ctr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DĚKUJI ZA POZORNOST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2067"/>
            <a:ext cx="2304256" cy="173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91100"/>
            <a:ext cx="18097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zivatel\AppData\Local\Microsoft\Windows\Temporary Internet Files\Content.IE5\MBGCLQV4\MC9004379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6" y="1828800"/>
            <a:ext cx="18764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63" y="4643214"/>
            <a:ext cx="15430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4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 Libereckého kraje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700"/>
            <a:ext cx="9208613" cy="3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4860032" y="4149080"/>
            <a:ext cx="1440160" cy="7200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300192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Krajské město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s-CZ" dirty="0" smtClean="0"/>
              <a:t>Informace o Libereckém kraji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Krajské  město:      Liberec</a:t>
            </a:r>
          </a:p>
          <a:p>
            <a:r>
              <a:rPr lang="cs-CZ" sz="2800" dirty="0"/>
              <a:t> Počet obyvatel:	438 </a:t>
            </a:r>
            <a:r>
              <a:rPr lang="cs-CZ" sz="2800" dirty="0" smtClean="0"/>
              <a:t>600</a:t>
            </a:r>
          </a:p>
          <a:p>
            <a:r>
              <a:rPr lang="cs-CZ" sz="2800" dirty="0"/>
              <a:t>Rozloha:          </a:t>
            </a:r>
            <a:r>
              <a:rPr lang="cs-CZ" sz="2800" dirty="0" smtClean="0"/>
              <a:t>      3 </a:t>
            </a:r>
            <a:r>
              <a:rPr lang="cs-CZ" sz="2800" dirty="0"/>
              <a:t>163 km²</a:t>
            </a:r>
            <a:endParaRPr lang="cs-CZ" sz="2800" dirty="0" smtClean="0"/>
          </a:p>
          <a:p>
            <a:r>
              <a:rPr lang="nn-NO" sz="2800" dirty="0"/>
              <a:t>Nejvyšší bod:	</a:t>
            </a:r>
            <a:r>
              <a:rPr lang="cs-CZ" sz="2800" dirty="0" smtClean="0"/>
              <a:t>        </a:t>
            </a:r>
            <a:r>
              <a:rPr lang="nn-NO" sz="2800" dirty="0" smtClean="0"/>
              <a:t>Kotel 1 </a:t>
            </a:r>
            <a:r>
              <a:rPr lang="nn-NO" sz="2800" dirty="0"/>
              <a:t>435 </a:t>
            </a:r>
            <a:r>
              <a:rPr lang="nn-NO" sz="2800" dirty="0" smtClean="0"/>
              <a:t>m</a:t>
            </a:r>
            <a:r>
              <a:rPr lang="cs-CZ" sz="2800" dirty="0" smtClean="0"/>
              <a:t>.n.m.</a:t>
            </a:r>
          </a:p>
          <a:p>
            <a:r>
              <a:rPr lang="cs-CZ" sz="2800" dirty="0" smtClean="0"/>
              <a:t>Historická </a:t>
            </a:r>
            <a:r>
              <a:rPr lang="cs-CZ" sz="2800" dirty="0"/>
              <a:t>země</a:t>
            </a:r>
            <a:r>
              <a:rPr lang="cs-CZ" sz="2800" dirty="0" smtClean="0"/>
              <a:t>:    Čechy</a:t>
            </a:r>
          </a:p>
          <a:p>
            <a:r>
              <a:rPr lang="cs-CZ" sz="2800" dirty="0" smtClean="0"/>
              <a:t>Hejtman:                Martin  Půta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908720"/>
            <a:ext cx="3384376" cy="22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4895148"/>
            <a:ext cx="2812960" cy="195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46579"/>
            <a:ext cx="1656184" cy="22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8" y="5085184"/>
            <a:ext cx="2546867" cy="176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Podstatnou složkou rostlinného zemědělství v Libereckém kraji je pěstování obilnin (pšenice, ječmen), brambor, lnu a řepky olejné. V menší míře se zde též pěstuje kukuřice, řepa, ovoce a zelenina.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257"/>
            <a:ext cx="2538180" cy="16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07258"/>
            <a:ext cx="2524126" cy="16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4" y="493451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ječmen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04248" y="4745593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pšenice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71800" y="46532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len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5051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V Liberci je zastoupeno mnoho výrobních odvětví, například výroba automobilových komponentů, polygrafický průmysl, sklárna, několik velkých stavebních firem či pivovar.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9807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426537" cy="21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</a:t>
            </a:r>
            <a:r>
              <a:rPr lang="cs-CZ" dirty="0" smtClean="0"/>
              <a:t>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Poprvé vznikl Liberecký kraj 1. ledna 1949 spolu s dalšími 19 nově vytvořenými kraji v Československu. Vznikly krajské národní výbory</a:t>
            </a:r>
          </a:p>
        </p:txBody>
      </p:sp>
    </p:spTree>
    <p:extLst>
      <p:ext uri="{BB962C8B-B14F-4D97-AF65-F5344CB8AC3E}">
        <p14:creationId xmlns:p14="http://schemas.microsoft.com/office/powerpoint/2010/main" val="3506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Bílí Tygři Liberec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Klub vznikl na severu Čech v roce 1934. Prvním předsedou klubu se stal Karel Novotný. V roce 1956 se v Liberci postavil nový Zimní stadion a tak se kluby dohodly na sloučení a změně názvu na Lokomotiva Liberec. OD roku 1961 nesl klub název Stadion Liberec.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7"/>
            <a:ext cx="3237416" cy="202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49352"/>
            <a:ext cx="2664296" cy="19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7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Kvíz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7467600" cy="4525963"/>
          </a:xfrm>
        </p:spPr>
        <p:txBody>
          <a:bodyPr/>
          <a:lstStyle/>
          <a:p>
            <a:r>
              <a:rPr lang="cs-CZ" dirty="0" smtClean="0"/>
              <a:t>krajské město  : a  Ostopovice</a:t>
            </a:r>
          </a:p>
          <a:p>
            <a:r>
              <a:rPr lang="cs-CZ" dirty="0" smtClean="0"/>
              <a:t>                           b  </a:t>
            </a:r>
            <a:r>
              <a:rPr lang="cs-CZ" dirty="0" err="1" smtClean="0"/>
              <a:t>Moskwa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c  Liberec</a:t>
            </a:r>
            <a:endParaRPr lang="cs-CZ" dirty="0"/>
          </a:p>
          <a:p>
            <a:pPr marL="36576" indent="0">
              <a:buNone/>
            </a:pPr>
            <a:endParaRPr lang="cs-CZ" dirty="0"/>
          </a:p>
          <a:p>
            <a:r>
              <a:rPr lang="cs-CZ" dirty="0" smtClean="0"/>
              <a:t>Hejtman :      a Barack Obama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b  Martin Půta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c   Miloš Zeman</a:t>
            </a:r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46" y="4064516"/>
            <a:ext cx="2532112" cy="25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KVÍZ 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Počet obyvatel:	</a:t>
            </a:r>
            <a:r>
              <a:rPr lang="cs-CZ" dirty="0" smtClean="0"/>
              <a:t> a  438 600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b 1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c   438 700</a:t>
            </a:r>
          </a:p>
          <a:p>
            <a:endParaRPr lang="cs-CZ" dirty="0"/>
          </a:p>
          <a:p>
            <a:r>
              <a:rPr lang="cs-CZ" dirty="0" smtClean="0"/>
              <a:t>Rozloha </a:t>
            </a:r>
            <a:r>
              <a:rPr lang="cs-CZ" dirty="0"/>
              <a:t>:         </a:t>
            </a:r>
            <a:r>
              <a:rPr lang="cs-CZ" dirty="0" smtClean="0"/>
              <a:t>a   </a:t>
            </a:r>
            <a:r>
              <a:rPr lang="cs-CZ" dirty="0"/>
              <a:t>3 163 km²</a:t>
            </a:r>
          </a:p>
          <a:p>
            <a:r>
              <a:rPr lang="cs-CZ" dirty="0" smtClean="0"/>
              <a:t>                        b  </a:t>
            </a:r>
            <a:r>
              <a:rPr lang="cs-CZ" dirty="0"/>
              <a:t>1 547  km²</a:t>
            </a:r>
          </a:p>
          <a:p>
            <a:r>
              <a:rPr lang="cs-CZ" dirty="0" smtClean="0"/>
              <a:t>                        c   </a:t>
            </a:r>
            <a:r>
              <a:rPr lang="cs-CZ" dirty="0"/>
              <a:t>0002  km²</a:t>
            </a:r>
          </a:p>
          <a:p>
            <a:endParaRPr lang="cs-CZ" dirty="0" smtClean="0"/>
          </a:p>
          <a:p>
            <a:pPr marL="36576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pPr marL="36576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22809"/>
            <a:ext cx="3347864" cy="22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231</TotalTime>
  <Words>211</Words>
  <Application>Microsoft Office PowerPoint</Application>
  <PresentationFormat>Předvádění na obrazovce (4:3)</PresentationFormat>
  <Paragraphs>54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Technický</vt:lpstr>
      <vt:lpstr>Liberecký  kraj</vt:lpstr>
      <vt:lpstr>Mapa Libereckého kraje</vt:lpstr>
      <vt:lpstr>Informace o Libereckém kraji</vt:lpstr>
      <vt:lpstr>Zemědělství</vt:lpstr>
      <vt:lpstr>Průmysl</vt:lpstr>
      <vt:lpstr>Historie</vt:lpstr>
      <vt:lpstr>Bílí Tygři Liberec</vt:lpstr>
      <vt:lpstr>Kvíz</vt:lpstr>
      <vt:lpstr>KVÍZ 2</vt:lpstr>
      <vt:lpstr>ZDROJ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Liberecký  kraj</dc:title>
  <dc:creator>Uzivatel</dc:creator>
  <cp:lastModifiedBy>Uzivatel</cp:lastModifiedBy>
  <cp:revision>34</cp:revision>
  <dcterms:created xsi:type="dcterms:W3CDTF">2014-10-08T11:02:18Z</dcterms:created>
  <dcterms:modified xsi:type="dcterms:W3CDTF">2015-01-06T12:26:12Z</dcterms:modified>
</cp:coreProperties>
</file>