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5" r:id="rId10"/>
    <p:sldId id="264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96AB-3EFE-470C-9CCA-8EFC67A49A93}" type="datetimeFigureOut">
              <a:rPr lang="cs-CZ" smtClean="0"/>
              <a:pPr/>
              <a:t>18.9.2014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B90A-5F07-4CAF-8940-E6833467FB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96AB-3EFE-470C-9CCA-8EFC67A49A93}" type="datetimeFigureOut">
              <a:rPr lang="cs-CZ" smtClean="0"/>
              <a:pPr/>
              <a:t>18.9.2014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B90A-5F07-4CAF-8940-E6833467FB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96AB-3EFE-470C-9CCA-8EFC67A49A93}" type="datetimeFigureOut">
              <a:rPr lang="cs-CZ" smtClean="0"/>
              <a:pPr/>
              <a:t>18.9.2014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B90A-5F07-4CAF-8940-E6833467FB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96AB-3EFE-470C-9CCA-8EFC67A49A93}" type="datetimeFigureOut">
              <a:rPr lang="cs-CZ" smtClean="0"/>
              <a:pPr/>
              <a:t>18.9.2014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B90A-5F07-4CAF-8940-E6833467FB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96AB-3EFE-470C-9CCA-8EFC67A49A93}" type="datetimeFigureOut">
              <a:rPr lang="cs-CZ" smtClean="0"/>
              <a:pPr/>
              <a:t>18.9.2014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B90A-5F07-4CAF-8940-E6833467FB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96AB-3EFE-470C-9CCA-8EFC67A49A93}" type="datetimeFigureOut">
              <a:rPr lang="cs-CZ" smtClean="0"/>
              <a:pPr/>
              <a:t>18.9.2014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B90A-5F07-4CAF-8940-E6833467FB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96AB-3EFE-470C-9CCA-8EFC67A49A93}" type="datetimeFigureOut">
              <a:rPr lang="cs-CZ" smtClean="0"/>
              <a:pPr/>
              <a:t>18.9.2014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B90A-5F07-4CAF-8940-E6833467FB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96AB-3EFE-470C-9CCA-8EFC67A49A93}" type="datetimeFigureOut">
              <a:rPr lang="cs-CZ" smtClean="0"/>
              <a:pPr/>
              <a:t>18.9.2014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B90A-5F07-4CAF-8940-E6833467FB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96AB-3EFE-470C-9CCA-8EFC67A49A93}" type="datetimeFigureOut">
              <a:rPr lang="cs-CZ" smtClean="0"/>
              <a:pPr/>
              <a:t>18.9.2014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B90A-5F07-4CAF-8940-E6833467FB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96AB-3EFE-470C-9CCA-8EFC67A49A93}" type="datetimeFigureOut">
              <a:rPr lang="cs-CZ" smtClean="0"/>
              <a:pPr/>
              <a:t>18.9.2014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B90A-5F07-4CAF-8940-E6833467FB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96AB-3EFE-470C-9CCA-8EFC67A49A93}" type="datetimeFigureOut">
              <a:rPr lang="cs-CZ" smtClean="0"/>
              <a:pPr/>
              <a:t>18.9.2014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8B90A-5F07-4CAF-8940-E6833467FB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596AB-3EFE-470C-9CCA-8EFC67A49A93}" type="datetimeFigureOut">
              <a:rPr lang="cs-CZ" smtClean="0"/>
              <a:pPr/>
              <a:t>18.9.2014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8B90A-5F07-4CAF-8940-E6833467FBB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égo !"/>
          <p:cNvPicPr>
            <a:picLocks noChangeAspect="1" noChangeArrowheads="1"/>
          </p:cNvPicPr>
          <p:nvPr/>
        </p:nvPicPr>
        <p:blipFill>
          <a:blip r:embed="rId2" cstate="email">
            <a:lum/>
          </a:blip>
          <a:srcRect/>
          <a:stretch>
            <a:fillRect/>
          </a:stretch>
        </p:blipFill>
        <p:spPr bwMode="auto">
          <a:xfrm>
            <a:off x="0" y="1556792"/>
            <a:ext cx="4606161" cy="530120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716016" y="5589240"/>
            <a:ext cx="39405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i="1" dirty="0" smtClean="0">
                <a:latin typeface="Arial Narrow" pitchFamily="34" charset="0"/>
              </a:rPr>
              <a:t>LEGOLAND 2014</a:t>
            </a:r>
            <a:endParaRPr lang="cs-CZ" sz="4400" b="1" i="1" dirty="0">
              <a:latin typeface="Arial Narrow" pitchFamily="34" charset="0"/>
            </a:endParaRPr>
          </a:p>
        </p:txBody>
      </p:sp>
      <p:pic>
        <p:nvPicPr>
          <p:cNvPr id="1027" name="Picture 3" descr="C:\Documents and Settings\Daniel\Local Settings\Temporary Internet Files\Content.IE5\BJ59UYUQ\MP900400798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48264" y="260648"/>
            <a:ext cx="1872208" cy="1497766"/>
          </a:xfrm>
          <a:prstGeom prst="rect">
            <a:avLst/>
          </a:prstGeom>
          <a:noFill/>
        </p:spPr>
      </p:pic>
      <p:pic>
        <p:nvPicPr>
          <p:cNvPr id="1028" name="Picture 4" descr="C:\Documents and Settings\Daniel\Local Settings\Temporary Internet Files\Content.IE5\Q26SDVP6\MC900349433[1].wm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63888" y="548680"/>
            <a:ext cx="2952328" cy="3860739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6444208" y="4077072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>
                <a:latin typeface="Arial Narrow" pitchFamily="34" charset="0"/>
              </a:rPr>
              <a:t>Günzburg</a:t>
            </a:r>
            <a:r>
              <a:rPr lang="cs-CZ" dirty="0" smtClean="0">
                <a:latin typeface="Arial Narrow" pitchFamily="34" charset="0"/>
              </a:rPr>
              <a:t>, </a:t>
            </a:r>
            <a:r>
              <a:rPr lang="cs-CZ" b="1" dirty="0" smtClean="0">
                <a:latin typeface="Arial Narrow" pitchFamily="34" charset="0"/>
              </a:rPr>
              <a:t>Německo</a:t>
            </a:r>
            <a:endParaRPr lang="cs-CZ" dirty="0">
              <a:latin typeface="Arial Narrow" pitchFamily="34" charset="0"/>
            </a:endParaRPr>
          </a:p>
        </p:txBody>
      </p:sp>
      <p:cxnSp>
        <p:nvCxnSpPr>
          <p:cNvPr id="11" name="Přímá spojovací šipka 10"/>
          <p:cNvCxnSpPr/>
          <p:nvPr/>
        </p:nvCxnSpPr>
        <p:spPr>
          <a:xfrm flipH="1" flipV="1">
            <a:off x="5436096" y="3068960"/>
            <a:ext cx="144016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égo !"/>
          <p:cNvPicPr>
            <a:picLocks noChangeAspect="1" noChangeArrowheads="1"/>
          </p:cNvPicPr>
          <p:nvPr/>
        </p:nvPicPr>
        <p:blipFill>
          <a:blip r:embed="rId2" cstate="email">
            <a:lum/>
          </a:blip>
          <a:srcRect/>
          <a:stretch>
            <a:fillRect/>
          </a:stretch>
        </p:blipFill>
        <p:spPr bwMode="auto">
          <a:xfrm>
            <a:off x="0" y="1556792"/>
            <a:ext cx="4606161" cy="530120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716016" y="5589240"/>
            <a:ext cx="39405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i="1" dirty="0" smtClean="0">
                <a:latin typeface="Arial Narrow" pitchFamily="34" charset="0"/>
              </a:rPr>
              <a:t>LEGOLAND 2014</a:t>
            </a:r>
            <a:endParaRPr lang="cs-CZ" sz="4400" b="1" i="1" dirty="0">
              <a:latin typeface="Arial Narrow" pitchFamily="34" charset="0"/>
            </a:endParaRPr>
          </a:p>
        </p:txBody>
      </p:sp>
      <p:pic>
        <p:nvPicPr>
          <p:cNvPr id="10242" name="Picture 2" descr="C:\Documents and Settings\Daniel\Dokumenty\Obrázky\2014\Legoland\101_018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873" y="0"/>
            <a:ext cx="5724128" cy="42926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égo !"/>
          <p:cNvPicPr>
            <a:picLocks noChangeAspect="1" noChangeArrowheads="1"/>
          </p:cNvPicPr>
          <p:nvPr/>
        </p:nvPicPr>
        <p:blipFill>
          <a:blip r:embed="rId2" cstate="email">
            <a:lum/>
          </a:blip>
          <a:srcRect/>
          <a:stretch>
            <a:fillRect/>
          </a:stretch>
        </p:blipFill>
        <p:spPr bwMode="auto">
          <a:xfrm>
            <a:off x="0" y="1556792"/>
            <a:ext cx="4606161" cy="530120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716016" y="5589240"/>
            <a:ext cx="39405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i="1" dirty="0" smtClean="0">
                <a:latin typeface="Arial Narrow" pitchFamily="34" charset="0"/>
              </a:rPr>
              <a:t>LEGOLAND 2014</a:t>
            </a:r>
            <a:endParaRPr lang="cs-CZ" sz="4400" b="1" i="1" dirty="0">
              <a:latin typeface="Arial Narrow" pitchFamily="34" charset="0"/>
            </a:endParaRPr>
          </a:p>
        </p:txBody>
      </p:sp>
      <p:pic>
        <p:nvPicPr>
          <p:cNvPr id="11266" name="Picture 2" descr="C:\Documents and Settings\Daniel\Dokumenty\Obrázky\2014\Legoland\101_018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872" y="0"/>
            <a:ext cx="5724128" cy="42926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égo !"/>
          <p:cNvPicPr>
            <a:picLocks noChangeAspect="1" noChangeArrowheads="1"/>
          </p:cNvPicPr>
          <p:nvPr/>
        </p:nvPicPr>
        <p:blipFill>
          <a:blip r:embed="rId2" cstate="email">
            <a:lum/>
          </a:blip>
          <a:srcRect/>
          <a:stretch>
            <a:fillRect/>
          </a:stretch>
        </p:blipFill>
        <p:spPr bwMode="auto">
          <a:xfrm>
            <a:off x="0" y="1556792"/>
            <a:ext cx="4606161" cy="530120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716016" y="5589240"/>
            <a:ext cx="39405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i="1" dirty="0" smtClean="0">
                <a:latin typeface="Arial Narrow" pitchFamily="34" charset="0"/>
              </a:rPr>
              <a:t>LEGOLAND 2014</a:t>
            </a:r>
            <a:endParaRPr lang="cs-CZ" sz="4400" b="1" i="1" dirty="0">
              <a:latin typeface="Arial Narrow" pitchFamily="34" charset="0"/>
            </a:endParaRPr>
          </a:p>
        </p:txBody>
      </p:sp>
      <p:pic>
        <p:nvPicPr>
          <p:cNvPr id="12290" name="Picture 2" descr="C:\Documents and Settings\Daniel\Dokumenty\Obrázky\2014\Legoland\101_02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290" y="0"/>
            <a:ext cx="5724710" cy="4293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égo !"/>
          <p:cNvPicPr>
            <a:picLocks noChangeAspect="1" noChangeArrowheads="1"/>
          </p:cNvPicPr>
          <p:nvPr/>
        </p:nvPicPr>
        <p:blipFill>
          <a:blip r:embed="rId2" cstate="email">
            <a:lum/>
          </a:blip>
          <a:srcRect/>
          <a:stretch>
            <a:fillRect/>
          </a:stretch>
        </p:blipFill>
        <p:spPr bwMode="auto">
          <a:xfrm>
            <a:off x="0" y="1556792"/>
            <a:ext cx="4606161" cy="530120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716016" y="5589240"/>
            <a:ext cx="39405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i="1" dirty="0" smtClean="0">
                <a:latin typeface="Arial Narrow" pitchFamily="34" charset="0"/>
              </a:rPr>
              <a:t>LEGOLAND 2014</a:t>
            </a:r>
            <a:endParaRPr lang="cs-CZ" sz="4400" b="1" i="1" dirty="0">
              <a:latin typeface="Arial Narrow" pitchFamily="34" charset="0"/>
            </a:endParaRPr>
          </a:p>
        </p:txBody>
      </p:sp>
      <p:pic>
        <p:nvPicPr>
          <p:cNvPr id="13314" name="Picture 2" descr="C:\Documents and Settings\Daniel\Dokumenty\Obrázky\2014\Legoland\101_019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872" y="0"/>
            <a:ext cx="5724128" cy="4292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égo !"/>
          <p:cNvPicPr>
            <a:picLocks noChangeAspect="1" noChangeArrowheads="1"/>
          </p:cNvPicPr>
          <p:nvPr/>
        </p:nvPicPr>
        <p:blipFill>
          <a:blip r:embed="rId2" cstate="email">
            <a:lum/>
          </a:blip>
          <a:srcRect/>
          <a:stretch>
            <a:fillRect/>
          </a:stretch>
        </p:blipFill>
        <p:spPr bwMode="auto">
          <a:xfrm>
            <a:off x="0" y="1556792"/>
            <a:ext cx="4606161" cy="530120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716016" y="5589240"/>
            <a:ext cx="39405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i="1" dirty="0" smtClean="0">
                <a:latin typeface="Arial Narrow" pitchFamily="34" charset="0"/>
              </a:rPr>
              <a:t>LEGOLAND 2014</a:t>
            </a:r>
            <a:endParaRPr lang="cs-CZ" sz="4400" b="1" i="1" dirty="0">
              <a:latin typeface="Arial Narrow" pitchFamily="34" charset="0"/>
            </a:endParaRPr>
          </a:p>
        </p:txBody>
      </p:sp>
      <p:pic>
        <p:nvPicPr>
          <p:cNvPr id="14338" name="Picture 2" descr="C:\Documents and Settings\Daniel\Dokumenty\Obrázky\2014\Legoland\101_02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-1"/>
            <a:ext cx="4283968" cy="57125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égo !"/>
          <p:cNvPicPr>
            <a:picLocks noChangeAspect="1" noChangeArrowheads="1"/>
          </p:cNvPicPr>
          <p:nvPr/>
        </p:nvPicPr>
        <p:blipFill>
          <a:blip r:embed="rId2" cstate="email">
            <a:lum/>
          </a:blip>
          <a:srcRect/>
          <a:stretch>
            <a:fillRect/>
          </a:stretch>
        </p:blipFill>
        <p:spPr bwMode="auto">
          <a:xfrm>
            <a:off x="0" y="1556792"/>
            <a:ext cx="4606161" cy="530120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716016" y="5589240"/>
            <a:ext cx="39405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i="1" dirty="0" smtClean="0">
                <a:latin typeface="Arial Narrow" pitchFamily="34" charset="0"/>
              </a:rPr>
              <a:t>LEGOLAND 2014</a:t>
            </a:r>
            <a:endParaRPr lang="cs-CZ" sz="4400" b="1" i="1" dirty="0">
              <a:latin typeface="Arial Narrow" pitchFamily="34" charset="0"/>
            </a:endParaRPr>
          </a:p>
        </p:txBody>
      </p:sp>
      <p:pic>
        <p:nvPicPr>
          <p:cNvPr id="15362" name="Picture 2" descr="C:\Documents and Settings\Daniel\Dokumenty\Obrázky\2014\Legoland\101_02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920" y="260649"/>
            <a:ext cx="5292079" cy="39686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égo !"/>
          <p:cNvPicPr>
            <a:picLocks noChangeAspect="1" noChangeArrowheads="1"/>
          </p:cNvPicPr>
          <p:nvPr/>
        </p:nvPicPr>
        <p:blipFill>
          <a:blip r:embed="rId2" cstate="email">
            <a:lum/>
          </a:blip>
          <a:srcRect/>
          <a:stretch>
            <a:fillRect/>
          </a:stretch>
        </p:blipFill>
        <p:spPr bwMode="auto">
          <a:xfrm>
            <a:off x="0" y="1556792"/>
            <a:ext cx="4606161" cy="530120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716016" y="5589240"/>
            <a:ext cx="39405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i="1" dirty="0" smtClean="0">
                <a:latin typeface="Arial Narrow" pitchFamily="34" charset="0"/>
              </a:rPr>
              <a:t>LEGOLAND 2014</a:t>
            </a:r>
            <a:endParaRPr lang="cs-CZ" sz="4400" b="1" i="1" dirty="0">
              <a:latin typeface="Arial Narrow" pitchFamily="34" charset="0"/>
            </a:endParaRPr>
          </a:p>
        </p:txBody>
      </p:sp>
      <p:pic>
        <p:nvPicPr>
          <p:cNvPr id="16386" name="Picture 2" descr="C:\Documents and Settings\Daniel\Dokumenty\Obrázky\2014\Legoland\101_022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872" y="0"/>
            <a:ext cx="5724128" cy="42926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égo !"/>
          <p:cNvPicPr>
            <a:picLocks noChangeAspect="1" noChangeArrowheads="1"/>
          </p:cNvPicPr>
          <p:nvPr/>
        </p:nvPicPr>
        <p:blipFill>
          <a:blip r:embed="rId2" cstate="email">
            <a:lum/>
          </a:blip>
          <a:srcRect/>
          <a:stretch>
            <a:fillRect/>
          </a:stretch>
        </p:blipFill>
        <p:spPr bwMode="auto">
          <a:xfrm>
            <a:off x="0" y="1556792"/>
            <a:ext cx="4606161" cy="530120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716016" y="5589240"/>
            <a:ext cx="39405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i="1" dirty="0" smtClean="0">
                <a:latin typeface="Arial Narrow" pitchFamily="34" charset="0"/>
              </a:rPr>
              <a:t>LEGOLAND 2014</a:t>
            </a:r>
            <a:endParaRPr lang="cs-CZ" sz="4400" b="1" i="1" dirty="0">
              <a:latin typeface="Arial Narrow" pitchFamily="34" charset="0"/>
            </a:endParaRPr>
          </a:p>
        </p:txBody>
      </p:sp>
      <p:pic>
        <p:nvPicPr>
          <p:cNvPr id="17410" name="Picture 2" descr="C:\Documents and Settings\Daniel\Dokumenty\Obrázky\2014\Legoland\101_02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1880" y="0"/>
            <a:ext cx="5652120" cy="42386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égo !"/>
          <p:cNvPicPr>
            <a:picLocks noChangeAspect="1" noChangeArrowheads="1"/>
          </p:cNvPicPr>
          <p:nvPr/>
        </p:nvPicPr>
        <p:blipFill>
          <a:blip r:embed="rId2" cstate="email">
            <a:lum/>
          </a:blip>
          <a:srcRect/>
          <a:stretch>
            <a:fillRect/>
          </a:stretch>
        </p:blipFill>
        <p:spPr bwMode="auto">
          <a:xfrm>
            <a:off x="0" y="1556792"/>
            <a:ext cx="4606161" cy="530120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716016" y="5589240"/>
            <a:ext cx="39405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i="1" dirty="0" smtClean="0">
                <a:latin typeface="Arial Narrow" pitchFamily="34" charset="0"/>
              </a:rPr>
              <a:t>LEGOLAND 2014</a:t>
            </a:r>
            <a:endParaRPr lang="cs-CZ" sz="4400" b="1" i="1" dirty="0">
              <a:latin typeface="Arial Narrow" pitchFamily="34" charset="0"/>
            </a:endParaRPr>
          </a:p>
        </p:txBody>
      </p:sp>
      <p:pic>
        <p:nvPicPr>
          <p:cNvPr id="18434" name="Picture 2" descr="C:\Documents and Settings\Daniel\Dokumenty\Obrázky\2014\Legoland\101_02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873" y="-1"/>
            <a:ext cx="5724128" cy="42926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égo !"/>
          <p:cNvPicPr>
            <a:picLocks noChangeAspect="1" noChangeArrowheads="1"/>
          </p:cNvPicPr>
          <p:nvPr/>
        </p:nvPicPr>
        <p:blipFill>
          <a:blip r:embed="rId2" cstate="email">
            <a:lum/>
          </a:blip>
          <a:srcRect/>
          <a:stretch>
            <a:fillRect/>
          </a:stretch>
        </p:blipFill>
        <p:spPr bwMode="auto">
          <a:xfrm>
            <a:off x="0" y="1556792"/>
            <a:ext cx="4606161" cy="530120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716016" y="5589240"/>
            <a:ext cx="39405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i="1" dirty="0" smtClean="0">
                <a:latin typeface="Arial Narrow" pitchFamily="34" charset="0"/>
              </a:rPr>
              <a:t>LEGOLAND 2014</a:t>
            </a:r>
            <a:endParaRPr lang="cs-CZ" sz="4400" b="1" i="1" dirty="0">
              <a:latin typeface="Arial Narrow" pitchFamily="34" charset="0"/>
            </a:endParaRPr>
          </a:p>
        </p:txBody>
      </p:sp>
      <p:pic>
        <p:nvPicPr>
          <p:cNvPr id="19458" name="Picture 2" descr="C:\Documents and Settings\Daniel\Dokumenty\Obrázky\2014\Legoland\101_02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1880" y="-1"/>
            <a:ext cx="5652120" cy="42386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égo !"/>
          <p:cNvPicPr>
            <a:picLocks noChangeAspect="1" noChangeArrowheads="1"/>
          </p:cNvPicPr>
          <p:nvPr/>
        </p:nvPicPr>
        <p:blipFill>
          <a:blip r:embed="rId2" cstate="email">
            <a:lum/>
          </a:blip>
          <a:srcRect/>
          <a:stretch>
            <a:fillRect/>
          </a:stretch>
        </p:blipFill>
        <p:spPr bwMode="auto">
          <a:xfrm>
            <a:off x="0" y="1556792"/>
            <a:ext cx="4606161" cy="530120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716016" y="5589240"/>
            <a:ext cx="39405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i="1" dirty="0" smtClean="0">
                <a:latin typeface="Arial Narrow" pitchFamily="34" charset="0"/>
              </a:rPr>
              <a:t>LEGOLAND 2014</a:t>
            </a:r>
            <a:endParaRPr lang="cs-CZ" sz="4400" b="1" i="1" dirty="0">
              <a:latin typeface="Arial Narrow" pitchFamily="34" charset="0"/>
            </a:endParaRPr>
          </a:p>
        </p:txBody>
      </p:sp>
      <p:pic>
        <p:nvPicPr>
          <p:cNvPr id="2050" name="Picture 2" descr="C:\Documents and Settings\Daniel\Dokumenty\Obrázky\2014\Legoland\101_01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40546" y="0"/>
            <a:ext cx="5603454" cy="4202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égo !"/>
          <p:cNvPicPr>
            <a:picLocks noChangeAspect="1" noChangeArrowheads="1"/>
          </p:cNvPicPr>
          <p:nvPr/>
        </p:nvPicPr>
        <p:blipFill>
          <a:blip r:embed="rId2" cstate="email">
            <a:lum/>
          </a:blip>
          <a:srcRect/>
          <a:stretch>
            <a:fillRect/>
          </a:stretch>
        </p:blipFill>
        <p:spPr bwMode="auto">
          <a:xfrm>
            <a:off x="0" y="1556792"/>
            <a:ext cx="4606161" cy="530120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940152" y="5805264"/>
            <a:ext cx="2978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dirty="0" smtClean="0">
                <a:latin typeface="Arial Narrow" pitchFamily="34" charset="0"/>
              </a:rPr>
              <a:t>děkujeme za pozornost</a:t>
            </a:r>
            <a:br>
              <a:rPr lang="cs-CZ" sz="2400" b="1" i="1" dirty="0" smtClean="0">
                <a:latin typeface="Arial Narrow" pitchFamily="34" charset="0"/>
              </a:rPr>
            </a:br>
            <a:r>
              <a:rPr lang="cs-CZ" sz="2400" b="1" i="1" dirty="0" smtClean="0">
                <a:latin typeface="Arial Narrow" pitchFamily="34" charset="0"/>
              </a:rPr>
              <a:t>Daniel a Lukáš </a:t>
            </a:r>
            <a:r>
              <a:rPr lang="cs-CZ" sz="2400" b="1" i="1" dirty="0" smtClean="0">
                <a:latin typeface="Arial Narrow" pitchFamily="34" charset="0"/>
                <a:sym typeface="Wingdings"/>
              </a:rPr>
              <a:t></a:t>
            </a:r>
            <a:endParaRPr lang="cs-CZ" sz="2400" b="1" i="1" dirty="0">
              <a:latin typeface="Arial Narrow" pitchFamily="34" charset="0"/>
            </a:endParaRPr>
          </a:p>
        </p:txBody>
      </p:sp>
      <p:pic>
        <p:nvPicPr>
          <p:cNvPr id="20482" name="Picture 2" descr="C:\Documents and Settings\Daniel\Dokumenty\Obrázky\2014\Legoland\101_02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7864" y="0"/>
            <a:ext cx="5796136" cy="4346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égo !"/>
          <p:cNvPicPr>
            <a:picLocks noChangeAspect="1" noChangeArrowheads="1"/>
          </p:cNvPicPr>
          <p:nvPr/>
        </p:nvPicPr>
        <p:blipFill>
          <a:blip r:embed="rId2" cstate="email">
            <a:lum/>
          </a:blip>
          <a:srcRect/>
          <a:stretch>
            <a:fillRect/>
          </a:stretch>
        </p:blipFill>
        <p:spPr bwMode="auto">
          <a:xfrm>
            <a:off x="0" y="1556792"/>
            <a:ext cx="4606161" cy="530120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716016" y="5589240"/>
            <a:ext cx="39405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i="1" dirty="0" smtClean="0">
                <a:latin typeface="Arial Narrow" pitchFamily="34" charset="0"/>
              </a:rPr>
              <a:t>LEGOLAND 2014</a:t>
            </a:r>
            <a:endParaRPr lang="cs-CZ" sz="4400" b="1" i="1" dirty="0">
              <a:latin typeface="Arial Narrow" pitchFamily="34" charset="0"/>
            </a:endParaRPr>
          </a:p>
        </p:txBody>
      </p:sp>
      <p:pic>
        <p:nvPicPr>
          <p:cNvPr id="3074" name="Picture 2" descr="C:\Documents and Settings\Daniel\Dokumenty\Obrázky\2014\Legoland\101_01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0"/>
            <a:ext cx="4211960" cy="56165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égo !"/>
          <p:cNvPicPr>
            <a:picLocks noChangeAspect="1" noChangeArrowheads="1"/>
          </p:cNvPicPr>
          <p:nvPr/>
        </p:nvPicPr>
        <p:blipFill>
          <a:blip r:embed="rId2" cstate="email">
            <a:lum/>
          </a:blip>
          <a:srcRect/>
          <a:stretch>
            <a:fillRect/>
          </a:stretch>
        </p:blipFill>
        <p:spPr bwMode="auto">
          <a:xfrm>
            <a:off x="0" y="1556792"/>
            <a:ext cx="4606161" cy="530120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716016" y="5589240"/>
            <a:ext cx="39405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i="1" dirty="0" smtClean="0">
                <a:latin typeface="Arial Narrow" pitchFamily="34" charset="0"/>
              </a:rPr>
              <a:t>LEGOLAND 2014</a:t>
            </a:r>
            <a:endParaRPr lang="cs-CZ" sz="4400" b="1" i="1" dirty="0">
              <a:latin typeface="Arial Narrow" pitchFamily="34" charset="0"/>
            </a:endParaRPr>
          </a:p>
        </p:txBody>
      </p:sp>
      <p:pic>
        <p:nvPicPr>
          <p:cNvPr id="4098" name="Picture 2" descr="C:\Documents and Settings\Daniel\Dokumenty\Obrázky\2014\Legoland\101_015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872" y="1"/>
            <a:ext cx="5724128" cy="42926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égo !"/>
          <p:cNvPicPr>
            <a:picLocks noChangeAspect="1" noChangeArrowheads="1"/>
          </p:cNvPicPr>
          <p:nvPr/>
        </p:nvPicPr>
        <p:blipFill>
          <a:blip r:embed="rId2" cstate="email">
            <a:lum/>
          </a:blip>
          <a:srcRect/>
          <a:stretch>
            <a:fillRect/>
          </a:stretch>
        </p:blipFill>
        <p:spPr bwMode="auto">
          <a:xfrm>
            <a:off x="0" y="1556792"/>
            <a:ext cx="4606161" cy="530120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716016" y="5589240"/>
            <a:ext cx="39405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i="1" dirty="0" smtClean="0">
                <a:latin typeface="Arial Narrow" pitchFamily="34" charset="0"/>
              </a:rPr>
              <a:t>LEGOLAND 2014</a:t>
            </a:r>
            <a:endParaRPr lang="cs-CZ" sz="4400" b="1" i="1" dirty="0">
              <a:latin typeface="Arial Narrow" pitchFamily="34" charset="0"/>
            </a:endParaRPr>
          </a:p>
        </p:txBody>
      </p:sp>
      <p:pic>
        <p:nvPicPr>
          <p:cNvPr id="5122" name="Picture 2" descr="C:\Documents and Settings\Daniel\Dokumenty\Obrázky\2014\Legoland\101_015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290" y="1"/>
            <a:ext cx="5724710" cy="4293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égo !"/>
          <p:cNvPicPr>
            <a:picLocks noChangeAspect="1" noChangeArrowheads="1"/>
          </p:cNvPicPr>
          <p:nvPr/>
        </p:nvPicPr>
        <p:blipFill>
          <a:blip r:embed="rId2" cstate="email">
            <a:lum/>
          </a:blip>
          <a:srcRect/>
          <a:stretch>
            <a:fillRect/>
          </a:stretch>
        </p:blipFill>
        <p:spPr bwMode="auto">
          <a:xfrm>
            <a:off x="0" y="1556792"/>
            <a:ext cx="4606161" cy="530120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716016" y="5589240"/>
            <a:ext cx="39405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i="1" dirty="0" smtClean="0">
                <a:latin typeface="Arial Narrow" pitchFamily="34" charset="0"/>
              </a:rPr>
              <a:t>LEGOLAND 2014</a:t>
            </a:r>
            <a:endParaRPr lang="cs-CZ" sz="4400" b="1" i="1" dirty="0">
              <a:latin typeface="Arial Narrow" pitchFamily="34" charset="0"/>
            </a:endParaRPr>
          </a:p>
        </p:txBody>
      </p:sp>
      <p:pic>
        <p:nvPicPr>
          <p:cNvPr id="6146" name="Picture 2" descr="C:\Documents and Settings\Daniel\Dokumenty\Obrázky\2014\Legoland\101_015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872" y="-1"/>
            <a:ext cx="5724128" cy="42926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égo !"/>
          <p:cNvPicPr>
            <a:picLocks noChangeAspect="1" noChangeArrowheads="1"/>
          </p:cNvPicPr>
          <p:nvPr/>
        </p:nvPicPr>
        <p:blipFill>
          <a:blip r:embed="rId2" cstate="email">
            <a:lum/>
          </a:blip>
          <a:srcRect/>
          <a:stretch>
            <a:fillRect/>
          </a:stretch>
        </p:blipFill>
        <p:spPr bwMode="auto">
          <a:xfrm>
            <a:off x="0" y="1556792"/>
            <a:ext cx="4606161" cy="530120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716016" y="5589240"/>
            <a:ext cx="39405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i="1" dirty="0" smtClean="0">
                <a:latin typeface="Arial Narrow" pitchFamily="34" charset="0"/>
              </a:rPr>
              <a:t>LEGOLAND 2014</a:t>
            </a:r>
            <a:endParaRPr lang="cs-CZ" sz="4400" b="1" i="1" dirty="0">
              <a:latin typeface="Arial Narrow" pitchFamily="34" charset="0"/>
            </a:endParaRPr>
          </a:p>
        </p:txBody>
      </p:sp>
      <p:pic>
        <p:nvPicPr>
          <p:cNvPr id="7170" name="Picture 2" descr="C:\Documents and Settings\Daniel\Dokumenty\Obrázky\2014\Legoland\101_016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7864" y="-1"/>
            <a:ext cx="5652120" cy="42386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égo !"/>
          <p:cNvPicPr>
            <a:picLocks noChangeAspect="1" noChangeArrowheads="1"/>
          </p:cNvPicPr>
          <p:nvPr/>
        </p:nvPicPr>
        <p:blipFill>
          <a:blip r:embed="rId2" cstate="email">
            <a:lum/>
          </a:blip>
          <a:srcRect/>
          <a:stretch>
            <a:fillRect/>
          </a:stretch>
        </p:blipFill>
        <p:spPr bwMode="auto">
          <a:xfrm>
            <a:off x="0" y="1556792"/>
            <a:ext cx="4606161" cy="530120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716016" y="5589240"/>
            <a:ext cx="39405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i="1" dirty="0" smtClean="0">
                <a:latin typeface="Arial Narrow" pitchFamily="34" charset="0"/>
              </a:rPr>
              <a:t>LEGOLAND 2014</a:t>
            </a:r>
            <a:endParaRPr lang="cs-CZ" sz="4400" b="1" i="1" dirty="0">
              <a:latin typeface="Arial Narrow" pitchFamily="34" charset="0"/>
            </a:endParaRPr>
          </a:p>
        </p:txBody>
      </p:sp>
      <p:pic>
        <p:nvPicPr>
          <p:cNvPr id="8194" name="Picture 2" descr="C:\Documents and Settings\Daniel\Dokumenty\Obrázky\2014\Legoland\101_017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1880" y="1"/>
            <a:ext cx="5652119" cy="42386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égo !"/>
          <p:cNvPicPr>
            <a:picLocks noChangeAspect="1" noChangeArrowheads="1"/>
          </p:cNvPicPr>
          <p:nvPr/>
        </p:nvPicPr>
        <p:blipFill>
          <a:blip r:embed="rId2" cstate="email">
            <a:lum/>
          </a:blip>
          <a:srcRect/>
          <a:stretch>
            <a:fillRect/>
          </a:stretch>
        </p:blipFill>
        <p:spPr bwMode="auto">
          <a:xfrm>
            <a:off x="0" y="1556792"/>
            <a:ext cx="4606161" cy="530120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716016" y="5589240"/>
            <a:ext cx="39405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i="1" dirty="0" smtClean="0">
                <a:latin typeface="Arial Narrow" pitchFamily="34" charset="0"/>
              </a:rPr>
              <a:t>LEGOLAND 2014</a:t>
            </a:r>
            <a:endParaRPr lang="cs-CZ" sz="4400" b="1" i="1" dirty="0">
              <a:latin typeface="Arial Narrow" pitchFamily="34" charset="0"/>
            </a:endParaRPr>
          </a:p>
        </p:txBody>
      </p:sp>
      <p:pic>
        <p:nvPicPr>
          <p:cNvPr id="9218" name="Picture 2" descr="C:\Documents and Settings\Daniel\Dokumenty\Obrázky\2014\Legoland\101_017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1880" y="1"/>
            <a:ext cx="5652120" cy="42386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43</Words>
  <Application>Microsoft Office PowerPoint</Application>
  <PresentationFormat>Předvádění na obrazovce (4:3)</PresentationFormat>
  <Paragraphs>21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</vt:vector>
  </TitlesOfParts>
  <Company>Daniel Turecek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Daniel Turecek</dc:creator>
  <cp:lastModifiedBy>Daniel Turecek</cp:lastModifiedBy>
  <cp:revision>13</cp:revision>
  <dcterms:created xsi:type="dcterms:W3CDTF">2014-09-18T16:43:38Z</dcterms:created>
  <dcterms:modified xsi:type="dcterms:W3CDTF">2014-09-18T19:52:07Z</dcterms:modified>
</cp:coreProperties>
</file>