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0" r:id="rId9"/>
    <p:sldId id="263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8E99-1FAA-426C-9B67-25CA235881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563-9F99-4247-AFDC-05DD7F4A7109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8E99-1FAA-426C-9B67-25CA235881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563-9F99-4247-AFDC-05DD7F4A71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8E99-1FAA-426C-9B67-25CA235881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563-9F99-4247-AFDC-05DD7F4A71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8E99-1FAA-426C-9B67-25CA235881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563-9F99-4247-AFDC-05DD7F4A71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8E99-1FAA-426C-9B67-25CA235881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563-9F99-4247-AFDC-05DD7F4A710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8E99-1FAA-426C-9B67-25CA235881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563-9F99-4247-AFDC-05DD7F4A71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8E99-1FAA-426C-9B67-25CA235881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563-9F99-4247-AFDC-05DD7F4A71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8E99-1FAA-426C-9B67-25CA235881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563-9F99-4247-AFDC-05DD7F4A71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8E99-1FAA-426C-9B67-25CA235881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563-9F99-4247-AFDC-05DD7F4A71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8E99-1FAA-426C-9B67-25CA235881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563-9F99-4247-AFDC-05DD7F4A7109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8E99-1FAA-426C-9B67-25CA235881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563-9F99-4247-AFDC-05DD7F4A7109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40D8E99-1FAA-426C-9B67-25CA235881D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4919563-9F99-4247-AFDC-05DD7F4A7109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wmf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4419600" cy="1152127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Karlovarský kraj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Vypracoval : David Dostál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3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2051" name="Picture 3" descr="C:\Users\Uzivatel\AppData\Local\Microsoft\Windows\Temporary Internet Files\Content.IE5\2YWNFA2W\MC9004343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18" y="1901825"/>
            <a:ext cx="180975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zivatel\AppData\Local\Microsoft\Windows\Temporary Internet Files\Content.IE5\BP1PWWYL\MC9004398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3" y="1830964"/>
            <a:ext cx="2070100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zivatel\AppData\Local\Microsoft\Windows\Temporary Internet Files\Content.IE5\BP1PWWYL\MC9004398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22" y="4807371"/>
            <a:ext cx="2070100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zivatel\AppData\Local\Microsoft\Windows\Temporary Internet Files\Content.IE5\YAVZEZ6O\MC90043248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47" y="452437"/>
            <a:ext cx="184785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zivatel\AppData\Local\Microsoft\Windows\Temporary Internet Files\Content.IE5\BP1PWWYL\MP90040244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2" y="3733800"/>
            <a:ext cx="2588419" cy="293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zivatel\AppData\Local\Microsoft\Windows\Temporary Internet Files\Content.IE5\YAVZEZ6O\MC90043247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2" y="4529559"/>
            <a:ext cx="15017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084168" y="4160227"/>
            <a:ext cx="233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Zdroje : hlava, internet a babička </a:t>
            </a:r>
            <a:endParaRPr lang="cs-CZ" dirty="0"/>
          </a:p>
        </p:txBody>
      </p:sp>
      <p:pic>
        <p:nvPicPr>
          <p:cNvPr id="1026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5" y="1269339"/>
            <a:ext cx="4569257" cy="53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9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Základní </a:t>
            </a:r>
            <a:r>
              <a:rPr lang="cs-CZ" i="1" dirty="0" smtClean="0"/>
              <a:t>INFO o Kraji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9636" y="1268760"/>
            <a:ext cx="4918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Krajské město : Karlovy vary</a:t>
            </a:r>
          </a:p>
          <a:p>
            <a:r>
              <a:rPr lang="cs-CZ" sz="2400" dirty="0" smtClean="0"/>
              <a:t>Počet obyvatel : 303165</a:t>
            </a:r>
          </a:p>
          <a:p>
            <a:r>
              <a:rPr lang="cs-CZ" sz="2400" dirty="0" smtClean="0"/>
              <a:t>Rozloha : 3314 Km</a:t>
            </a:r>
            <a:r>
              <a:rPr lang="cs-CZ" dirty="0" smtClean="0"/>
              <a:t>²</a:t>
            </a:r>
            <a:endParaRPr lang="cs-CZ" sz="2400" dirty="0" smtClean="0"/>
          </a:p>
          <a:p>
            <a:r>
              <a:rPr lang="cs-CZ" sz="2400" dirty="0" smtClean="0"/>
              <a:t>Nejvyšší bod : Klínovec (1244 m.n.m)</a:t>
            </a:r>
          </a:p>
          <a:p>
            <a:r>
              <a:rPr lang="cs-CZ" sz="2400" dirty="0" smtClean="0"/>
              <a:t>Historická země : Čechy</a:t>
            </a:r>
          </a:p>
          <a:p>
            <a:r>
              <a:rPr lang="cs-CZ" sz="2400" dirty="0" smtClean="0"/>
              <a:t>Hejtman : Josef Novotný (ČSSD)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801" y="717700"/>
            <a:ext cx="1755499" cy="185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76" y="2814839"/>
            <a:ext cx="2111238" cy="158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0" y="3605534"/>
            <a:ext cx="3940922" cy="226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229636" y="4396230"/>
            <a:ext cx="885980" cy="83297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96" y="4485394"/>
            <a:ext cx="1728191" cy="207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>
            <a:off x="7691781" y="2352184"/>
            <a:ext cx="184210" cy="201285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7407938" y="1832225"/>
            <a:ext cx="105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Znak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363793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32848" cy="864096"/>
          </a:xfrm>
        </p:spPr>
        <p:txBody>
          <a:bodyPr>
            <a:noAutofit/>
          </a:bodyPr>
          <a:lstStyle/>
          <a:p>
            <a:r>
              <a:rPr lang="cs-CZ" sz="3200" dirty="0" smtClean="0"/>
              <a:t>Mapa </a:t>
            </a:r>
            <a:r>
              <a:rPr lang="cs-CZ" sz="4800" dirty="0" smtClean="0"/>
              <a:t>Karlovarského</a:t>
            </a:r>
            <a:r>
              <a:rPr lang="cs-CZ" sz="3200" dirty="0" smtClean="0"/>
              <a:t> kraje </a:t>
            </a:r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937995" cy="333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 flipV="1">
            <a:off x="5292080" y="3068960"/>
            <a:ext cx="2520280" cy="23042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831694" y="5492680"/>
            <a:ext cx="1961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Krajské město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805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>
            <a:normAutofit/>
          </a:bodyPr>
          <a:lstStyle/>
          <a:p>
            <a:r>
              <a:rPr lang="cs-CZ" sz="6000" dirty="0" smtClean="0"/>
              <a:t>Průmysl</a:t>
            </a:r>
            <a:endParaRPr lang="cs-CZ" sz="6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806901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 kraji jsou </a:t>
            </a:r>
            <a:r>
              <a:rPr lang="cs-CZ" sz="2400" dirty="0" smtClean="0"/>
              <a:t>významné prameny např. :</a:t>
            </a:r>
          </a:p>
          <a:p>
            <a:r>
              <a:rPr lang="cs-CZ" sz="2400" dirty="0" smtClean="0"/>
              <a:t>Mattoni . </a:t>
            </a:r>
            <a:r>
              <a:rPr lang="cs-CZ" sz="2400" dirty="0"/>
              <a:t> Energetický průmysl je zastoupen dvěma elektrárnami v sokolovské oblasti (Vřesová, </a:t>
            </a:r>
            <a:r>
              <a:rPr lang="cs-CZ" sz="2400" dirty="0" smtClean="0"/>
              <a:t>Tisová), </a:t>
            </a:r>
            <a:r>
              <a:rPr lang="cs-CZ" sz="2400" dirty="0"/>
              <a:t>několika vodními elektrárnami (Březová, Stanovice, Jesenice</a:t>
            </a:r>
            <a:r>
              <a:rPr lang="cs-CZ" sz="2400" dirty="0" smtClean="0"/>
              <a:t>). Je zde</a:t>
            </a:r>
          </a:p>
          <a:p>
            <a:r>
              <a:rPr lang="cs-CZ" sz="2400" dirty="0" smtClean="0"/>
              <a:t>Také naleziště kaolínu. A také z velké </a:t>
            </a:r>
          </a:p>
          <a:p>
            <a:r>
              <a:rPr lang="cs-CZ" sz="2400" dirty="0" smtClean="0"/>
              <a:t>části </a:t>
            </a:r>
            <a:r>
              <a:rPr lang="cs-CZ" sz="2400" smtClean="0"/>
              <a:t>těžba </a:t>
            </a:r>
            <a:r>
              <a:rPr lang="cs-CZ" sz="2400" smtClean="0"/>
              <a:t>hnědého </a:t>
            </a:r>
            <a:r>
              <a:rPr lang="cs-CZ" sz="2400" dirty="0" smtClean="0"/>
              <a:t>uhlí.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83402"/>
            <a:ext cx="2714625" cy="16859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390775" cy="19145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9831">
            <a:off x="3810523" y="3998643"/>
            <a:ext cx="1495425" cy="2009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098" name="Picture 2" descr="C:\Users\Uzivatel\AppData\Local\Microsoft\Windows\Temporary Internet Files\Content.IE5\C2TBJ1NB\MP90040120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19" y="3437736"/>
            <a:ext cx="2504661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3" y="404205"/>
            <a:ext cx="2095500" cy="139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5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FF0000"/>
                </a:solidFill>
              </a:rPr>
              <a:t>Lázně </a:t>
            </a:r>
            <a:endParaRPr lang="cs-CZ" sz="5400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47664" y="2060848"/>
            <a:ext cx="3456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Mariánské lázně</a:t>
            </a:r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r>
              <a:rPr lang="cs-CZ" sz="2800" dirty="0" smtClean="0"/>
              <a:t>Fotografie Mariánských lázní </a:t>
            </a:r>
          </a:p>
          <a:p>
            <a:r>
              <a:rPr lang="cs-CZ" sz="2800" dirty="0" smtClean="0"/>
              <a:t>z roku</a:t>
            </a:r>
          </a:p>
          <a:p>
            <a:r>
              <a:rPr lang="cs-CZ" sz="2800" dirty="0" smtClean="0"/>
              <a:t>1889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1972"/>
            <a:ext cx="2935204" cy="303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4139952" y="2348880"/>
            <a:ext cx="216024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3626346" cy="230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2771800" y="4941168"/>
            <a:ext cx="2520280" cy="50235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4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Okolí a sousední kraje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84784"/>
            <a:ext cx="8229600" cy="4525963"/>
          </a:xfrm>
        </p:spPr>
        <p:txBody>
          <a:bodyPr/>
          <a:lstStyle/>
          <a:p>
            <a:r>
              <a:rPr lang="cs-CZ" dirty="0" smtClean="0"/>
              <a:t>Kraj sousedí s Německem.</a:t>
            </a:r>
          </a:p>
          <a:p>
            <a:r>
              <a:rPr lang="cs-CZ" dirty="0" smtClean="0"/>
              <a:t>Sousedící kraje jsou – Ústecký kraj a Plzeňský kraj .</a:t>
            </a:r>
          </a:p>
          <a:p>
            <a:r>
              <a:rPr lang="cs-CZ" dirty="0" smtClean="0"/>
              <a:t>Největší sousedící kraj je Plzeňský.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3"/>
            <a:ext cx="3672408" cy="34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Historie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době 2.Světové války jak už        </a:t>
            </a:r>
          </a:p>
          <a:p>
            <a:r>
              <a:rPr lang="cs-CZ" dirty="0" smtClean="0"/>
              <a:t>dobře víte bylo pohraničí  obsazeno Němci. Toto pohraničí sahalo až</a:t>
            </a:r>
          </a:p>
          <a:p>
            <a:r>
              <a:rPr lang="cs-CZ" dirty="0" smtClean="0"/>
              <a:t>k Plzeňskému kraji. Pokud by se pohraničí obsazené Němci</a:t>
            </a:r>
          </a:p>
          <a:p>
            <a:r>
              <a:rPr lang="cs-CZ" dirty="0" smtClean="0"/>
              <a:t>zachovalo tak by tato prezentace neexistovala. </a:t>
            </a:r>
          </a:p>
          <a:p>
            <a:r>
              <a:rPr lang="cs-CZ" dirty="0" smtClean="0"/>
              <a:t>Krušné hory by jsme tedy znali jen ze zeměpisných map.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75" y="4221088"/>
            <a:ext cx="2952328" cy="221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2411760" y="4257125"/>
            <a:ext cx="3888432" cy="1872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H="1">
            <a:off x="2411760" y="4087531"/>
            <a:ext cx="3528392" cy="2211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80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9600" dirty="0" smtClean="0"/>
              <a:t>Kvíz</a:t>
            </a:r>
            <a:endParaRPr lang="cs-CZ" sz="9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87624" y="1890410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Jaké je krajské město ?</a:t>
            </a:r>
          </a:p>
          <a:p>
            <a:pPr marL="514350" indent="-514350">
              <a:buAutoNum type="alphaLcParenR"/>
            </a:pPr>
            <a:r>
              <a:rPr lang="cs-CZ" sz="2800" dirty="0" smtClean="0"/>
              <a:t>New York</a:t>
            </a:r>
          </a:p>
          <a:p>
            <a:r>
              <a:rPr lang="cs-CZ" sz="2800" dirty="0" smtClean="0"/>
              <a:t>b) Moskva</a:t>
            </a:r>
          </a:p>
          <a:p>
            <a:r>
              <a:rPr lang="cs-CZ" sz="2800" dirty="0" smtClean="0"/>
              <a:t>c) Karlovy vary</a:t>
            </a:r>
            <a:endParaRPr lang="cs-CZ" sz="2800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635896" y="2798351"/>
            <a:ext cx="1440160" cy="70265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148064" y="230329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Správně 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15616" y="4221088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Kdo je Hejtman ?</a:t>
            </a:r>
          </a:p>
          <a:p>
            <a:pPr marL="457200" indent="-457200">
              <a:buAutoNum type="alphaLcParenR"/>
            </a:pPr>
            <a:r>
              <a:rPr lang="cs-CZ" sz="2400" dirty="0" smtClean="0"/>
              <a:t>Homer Simpson</a:t>
            </a:r>
          </a:p>
          <a:p>
            <a:pPr marL="457200" indent="-457200">
              <a:buAutoNum type="alphaLcParenR"/>
            </a:pPr>
            <a:r>
              <a:rPr lang="cs-CZ" sz="2400" dirty="0" smtClean="0"/>
              <a:t>Josef Novotný</a:t>
            </a:r>
          </a:p>
          <a:p>
            <a:pPr marL="457200" indent="-457200">
              <a:buAutoNum type="alphaLcParenR"/>
            </a:pPr>
            <a:r>
              <a:rPr lang="cs-CZ" sz="2400" dirty="0" smtClean="0"/>
              <a:t>Petr Juráček</a:t>
            </a:r>
            <a:endParaRPr lang="cs-CZ" sz="2400" dirty="0"/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3491880" y="4221088"/>
            <a:ext cx="1656184" cy="9361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148064" y="3994867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Výborně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82" y="1250781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28" y="278767"/>
            <a:ext cx="211613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65" y="4518087"/>
            <a:ext cx="1538165" cy="20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82" y="408562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115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>Největší město Karlovarského kraje ?</a:t>
            </a:r>
            <a:endParaRPr lang="cs-CZ" sz="6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51720" y="2300679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cs-CZ" sz="2400" dirty="0" smtClean="0"/>
              <a:t>Peking</a:t>
            </a:r>
          </a:p>
          <a:p>
            <a:pPr marL="457200" indent="-457200">
              <a:buAutoNum type="alphaLcParenR"/>
            </a:pPr>
            <a:r>
              <a:rPr lang="cs-CZ" sz="2400" dirty="0" smtClean="0"/>
              <a:t>Brno</a:t>
            </a:r>
          </a:p>
          <a:p>
            <a:pPr marL="457200" indent="-457200">
              <a:buAutoNum type="alphaLcParenR"/>
            </a:pPr>
            <a:r>
              <a:rPr lang="cs-CZ" sz="2400" dirty="0" smtClean="0"/>
              <a:t>Karlovy vary</a:t>
            </a:r>
            <a:endParaRPr lang="cs-CZ" sz="2400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4139952" y="3501008"/>
            <a:ext cx="2232248" cy="9361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732240" y="446739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Správně</a:t>
            </a:r>
            <a:endParaRPr lang="cs-CZ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87" y="5113726"/>
            <a:ext cx="2384090" cy="160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77" y="2034068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67618"/>
            <a:ext cx="3933535" cy="290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231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215</TotalTime>
  <Words>186</Words>
  <Application>Microsoft Office PowerPoint</Application>
  <PresentationFormat>Předvádění na obrazovce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Došky</vt:lpstr>
      <vt:lpstr>Karlovarský kraj</vt:lpstr>
      <vt:lpstr>Základní INFO o Kraji</vt:lpstr>
      <vt:lpstr>Mapa Karlovarského kraje </vt:lpstr>
      <vt:lpstr>Průmysl</vt:lpstr>
      <vt:lpstr>Lázně </vt:lpstr>
      <vt:lpstr>Okolí a sousední kraje</vt:lpstr>
      <vt:lpstr>Historie</vt:lpstr>
      <vt:lpstr>Kvíz</vt:lpstr>
      <vt:lpstr>Největší město Karlovarského kraje ?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Karlovarský kraj</dc:title>
  <dc:creator>Uzivatel</dc:creator>
  <cp:lastModifiedBy>Uzivatel</cp:lastModifiedBy>
  <cp:revision>27</cp:revision>
  <dcterms:created xsi:type="dcterms:W3CDTF">2014-10-13T11:15:53Z</dcterms:created>
  <dcterms:modified xsi:type="dcterms:W3CDTF">2014-12-04T12:53:06Z</dcterms:modified>
</cp:coreProperties>
</file>