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7C8E-95C0-4335-B312-EA10D1CB466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0F20-C298-496D-931A-101F43DB9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04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0A50A14-71C2-4039-A630-5284BA22572D}" type="datetimeFigureOut">
              <a:rPr lang="cs-CZ" smtClean="0"/>
              <a:t>7. 11. 2014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F481C8-DB20-4901-979F-B11EEC26872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ommons.wikimedia.org/wiki/File:Coat_of_arms_of_%C4%8Cesk%C3%A9_Bud%C4%9Bjovice.sv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commons.wikimedia.org/wiki/File:Flag_of_Ceske_Budejovic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/>
          <a:lstStyle/>
          <a:p>
            <a:pPr algn="ctr"/>
            <a:r>
              <a:rPr lang="cs-CZ" dirty="0" smtClean="0"/>
              <a:t>Jihočeský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4953000" cy="175260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ypracoval: Jan</a:t>
            </a:r>
            <a:r>
              <a:rPr lang="cs-CZ" dirty="0"/>
              <a:t> </a:t>
            </a:r>
            <a:r>
              <a:rPr lang="cs-CZ" dirty="0" smtClean="0"/>
              <a:t>Hladký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0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/>
          <a:lstStyle/>
          <a:p>
            <a:pPr algn="ctr"/>
            <a:r>
              <a:rPr lang="cs-CZ" dirty="0" smtClean="0"/>
              <a:t>Otázky 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307" y="1710678"/>
            <a:ext cx="42498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Jaké je krajské město?</a:t>
            </a:r>
          </a:p>
          <a:p>
            <a:r>
              <a:rPr lang="cs-CZ" sz="3200" dirty="0" smtClean="0"/>
              <a:t>a) České Budějovice</a:t>
            </a:r>
          </a:p>
          <a:p>
            <a:r>
              <a:rPr lang="cs-CZ" sz="3200" dirty="0" smtClean="0"/>
              <a:t>b) Tokio</a:t>
            </a:r>
          </a:p>
          <a:p>
            <a:r>
              <a:rPr lang="cs-CZ" sz="3200" dirty="0" smtClean="0"/>
              <a:t>c) New York</a:t>
            </a:r>
          </a:p>
          <a:p>
            <a:endParaRPr lang="cs-CZ" sz="3200" dirty="0"/>
          </a:p>
          <a:p>
            <a:r>
              <a:rPr lang="cs-CZ" sz="3200" dirty="0" smtClean="0"/>
              <a:t>Kdo je hejtman? </a:t>
            </a:r>
          </a:p>
          <a:p>
            <a:r>
              <a:rPr lang="cs-CZ" sz="3200" dirty="0" smtClean="0"/>
              <a:t>a) Jiří </a:t>
            </a:r>
            <a:r>
              <a:rPr lang="cs-CZ" sz="3200" dirty="0" err="1" smtClean="0"/>
              <a:t>Zimola</a:t>
            </a:r>
            <a:endParaRPr lang="cs-CZ" sz="3200" dirty="0" smtClean="0"/>
          </a:p>
          <a:p>
            <a:r>
              <a:rPr lang="cs-CZ" sz="3200" dirty="0" smtClean="0"/>
              <a:t>b) Petr Juráček</a:t>
            </a:r>
          </a:p>
          <a:p>
            <a:r>
              <a:rPr lang="cs-CZ" sz="3200" dirty="0" smtClean="0"/>
              <a:t>c) Vladimir Putin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108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9848"/>
          </a:xfrm>
        </p:spPr>
        <p:txBody>
          <a:bodyPr/>
          <a:lstStyle/>
          <a:p>
            <a:pPr algn="ctr"/>
            <a:r>
              <a:rPr lang="cs-CZ" dirty="0" smtClean="0"/>
              <a:t>Otázky 2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68760"/>
            <a:ext cx="33201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Nejvyšší bod?</a:t>
            </a:r>
          </a:p>
          <a:p>
            <a:r>
              <a:rPr lang="cs-CZ" sz="3200" dirty="0"/>
              <a:t>a</a:t>
            </a:r>
            <a:r>
              <a:rPr lang="cs-CZ" sz="3200" dirty="0" smtClean="0"/>
              <a:t>) Mount Everest</a:t>
            </a:r>
          </a:p>
          <a:p>
            <a:r>
              <a:rPr lang="cs-CZ" sz="3200" dirty="0" smtClean="0"/>
              <a:t>b) Sněžka</a:t>
            </a:r>
          </a:p>
          <a:p>
            <a:r>
              <a:rPr lang="cs-CZ" sz="3200" dirty="0" smtClean="0"/>
              <a:t>c) Plechý</a:t>
            </a:r>
          </a:p>
          <a:p>
            <a:endParaRPr lang="cs-CZ" sz="3200" dirty="0"/>
          </a:p>
          <a:p>
            <a:r>
              <a:rPr lang="cs-CZ" sz="3200" dirty="0" smtClean="0"/>
              <a:t>Počet okresů</a:t>
            </a:r>
          </a:p>
          <a:p>
            <a:r>
              <a:rPr lang="cs-CZ" sz="3200" dirty="0" smtClean="0"/>
              <a:t>a) 20</a:t>
            </a:r>
            <a:endParaRPr lang="cs-CZ" sz="3200" dirty="0"/>
          </a:p>
          <a:p>
            <a:r>
              <a:rPr lang="cs-CZ" sz="3200" dirty="0" smtClean="0"/>
              <a:t>b) 7</a:t>
            </a:r>
          </a:p>
          <a:p>
            <a:r>
              <a:rPr lang="cs-CZ" sz="3200" dirty="0" smtClean="0"/>
              <a:t>c) 11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445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12576" y="2399176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91" y="620688"/>
            <a:ext cx="3180903" cy="238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ckrumlov.info/img/atr254i2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91" y="4077072"/>
            <a:ext cx="2307679" cy="22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9848"/>
          </a:xfrm>
        </p:spPr>
        <p:txBody>
          <a:bodyPr/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apa</a:t>
            </a:r>
            <a:endParaRPr lang="cs-CZ" dirty="0"/>
          </a:p>
        </p:txBody>
      </p:sp>
      <p:pic>
        <p:nvPicPr>
          <p:cNvPr id="1030" name="Picture 6" descr="Jihočeský kr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00800" cy="56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 flipV="1">
            <a:off x="4211960" y="4365104"/>
            <a:ext cx="2304256" cy="12961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639874" y="5513085"/>
            <a:ext cx="1495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</a:t>
            </a:r>
            <a:r>
              <a:rPr lang="cs-CZ" sz="3200" dirty="0" smtClean="0"/>
              <a:t>rajské</a:t>
            </a:r>
          </a:p>
          <a:p>
            <a:r>
              <a:rPr lang="cs-CZ" sz="3200" dirty="0" smtClean="0"/>
              <a:t>město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16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pPr algn="ctr"/>
            <a:r>
              <a:rPr lang="cs-CZ" dirty="0" smtClean="0"/>
              <a:t>Kde se kraj nachází?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75688" cy="50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/>
          <a:lstStyle/>
          <a:p>
            <a:pPr algn="ctr"/>
            <a:r>
              <a:rPr lang="cs-CZ" dirty="0" smtClean="0"/>
              <a:t>Info o kraji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7138" y="1484784"/>
            <a:ext cx="55531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200" dirty="0"/>
          </a:p>
          <a:p>
            <a:r>
              <a:rPr lang="cs-CZ" sz="3200" dirty="0" smtClean="0"/>
              <a:t>Hejtman: Jiří </a:t>
            </a:r>
            <a:r>
              <a:rPr lang="cs-CZ" sz="3200" dirty="0" err="1"/>
              <a:t>Zimola</a:t>
            </a:r>
            <a:r>
              <a:rPr lang="cs-CZ" sz="3200" dirty="0"/>
              <a:t> (ČSSD) </a:t>
            </a:r>
          </a:p>
          <a:p>
            <a:r>
              <a:rPr lang="cs-CZ" sz="3200" dirty="0" smtClean="0"/>
              <a:t>Rozloha: 10 </a:t>
            </a:r>
            <a:r>
              <a:rPr lang="cs-CZ" sz="3200" dirty="0"/>
              <a:t>056 km² </a:t>
            </a:r>
          </a:p>
          <a:p>
            <a:r>
              <a:rPr lang="cs-CZ" sz="3200" dirty="0" smtClean="0"/>
              <a:t>Počet obyvatel: 636 138</a:t>
            </a:r>
            <a:endParaRPr lang="cs-CZ" sz="3200" dirty="0"/>
          </a:p>
        </p:txBody>
      </p:sp>
      <p:pic>
        <p:nvPicPr>
          <p:cNvPr id="3074" name="Picture 2" descr="Hejtman Jiří Zimola slavil se sklenkou sektu. Jeho ČSSD vyhrála krajské volby na jihu Če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095500"/>
            <a:ext cx="65627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527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137" y="3429000"/>
            <a:ext cx="6249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Nejvyšší bod: Plechý(1378m</a:t>
            </a:r>
            <a:r>
              <a:rPr lang="cs-CZ" sz="3200" dirty="0"/>
              <a:t>) </a:t>
            </a:r>
          </a:p>
          <a:p>
            <a:r>
              <a:rPr lang="cs-CZ" sz="3200" dirty="0" smtClean="0"/>
              <a:t>Historické země: Čechy</a:t>
            </a:r>
            <a:endParaRPr lang="cs-CZ" sz="3200" dirty="0"/>
          </a:p>
          <a:p>
            <a:r>
              <a:rPr lang="cs-CZ" sz="3200" dirty="0" smtClean="0"/>
              <a:t>Počet okresů: 7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08" y="4145308"/>
            <a:ext cx="3360034" cy="252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504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770" y="1336412"/>
            <a:ext cx="7848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 Jihočeském kraji se pěstují např.: řepka </a:t>
            </a:r>
          </a:p>
          <a:p>
            <a:r>
              <a:rPr lang="cs-CZ" sz="3200" dirty="0" smtClean="0"/>
              <a:t>olejka, brambory </a:t>
            </a:r>
            <a:r>
              <a:rPr lang="cs-CZ" sz="3200" dirty="0"/>
              <a:t>a ovoce </a:t>
            </a:r>
            <a:r>
              <a:rPr lang="cs-CZ" sz="3200" dirty="0" smtClean="0"/>
              <a:t>(třešně</a:t>
            </a:r>
            <a:r>
              <a:rPr lang="cs-CZ" sz="3200" dirty="0"/>
              <a:t>, jablka</a:t>
            </a:r>
            <a:r>
              <a:rPr lang="cs-CZ" sz="3200" dirty="0" smtClean="0"/>
              <a:t>,</a:t>
            </a:r>
          </a:p>
          <a:p>
            <a:r>
              <a:rPr lang="cs-CZ" sz="3200" dirty="0" smtClean="0"/>
              <a:t>rybíz</a:t>
            </a:r>
            <a:r>
              <a:rPr lang="cs-CZ" sz="3200" dirty="0"/>
              <a:t>, </a:t>
            </a:r>
            <a:r>
              <a:rPr lang="cs-CZ" sz="3200" dirty="0" smtClean="0"/>
              <a:t>švestky).  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139916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73" y="2708920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67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/>
          <a:lstStyle/>
          <a:p>
            <a:pPr algn="ctr"/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554605"/>
            <a:ext cx="84208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Strojírenský průmysl: např.: Motor České</a:t>
            </a:r>
          </a:p>
          <a:p>
            <a:r>
              <a:rPr lang="cs-CZ" sz="3200" dirty="0" smtClean="0"/>
              <a:t> </a:t>
            </a:r>
            <a:r>
              <a:rPr lang="cs-CZ" sz="3200" dirty="0"/>
              <a:t>Budějovice, ZVVZ Milevsko, ČZ </a:t>
            </a:r>
            <a:r>
              <a:rPr lang="cs-CZ" sz="3200" dirty="0" smtClean="0"/>
              <a:t>Strakonice</a:t>
            </a:r>
            <a:r>
              <a:rPr lang="cs-CZ" sz="3200" dirty="0"/>
              <a:t> </a:t>
            </a:r>
            <a:r>
              <a:rPr lang="cs-CZ" sz="3200" dirty="0" smtClean="0"/>
              <a:t>a </a:t>
            </a:r>
          </a:p>
          <a:p>
            <a:r>
              <a:rPr lang="cs-CZ" sz="3200" dirty="0" smtClean="0"/>
              <a:t>Elektrárna </a:t>
            </a:r>
            <a:r>
              <a:rPr lang="cs-CZ" sz="3200" dirty="0"/>
              <a:t>T</a:t>
            </a:r>
            <a:r>
              <a:rPr lang="cs-CZ" sz="3200" dirty="0" smtClean="0"/>
              <a:t>emelín.</a:t>
            </a:r>
          </a:p>
          <a:p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30723"/>
            <a:ext cx="4002799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3617452"/>
            <a:ext cx="4563240" cy="273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94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pPr algn="ctr"/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268760"/>
            <a:ext cx="88633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Krajina Jihočeského kraje je známa řadou </a:t>
            </a:r>
            <a:endParaRPr lang="cs-CZ" sz="3200" dirty="0" smtClean="0"/>
          </a:p>
          <a:p>
            <a:r>
              <a:rPr lang="cs-CZ" sz="3200" dirty="0" smtClean="0"/>
              <a:t>rybníků </a:t>
            </a:r>
            <a:r>
              <a:rPr lang="cs-CZ" sz="3200" dirty="0"/>
              <a:t>a malebných vesnic ve dvou </a:t>
            </a:r>
            <a:r>
              <a:rPr lang="cs-CZ" sz="3200" dirty="0" smtClean="0"/>
              <a:t>pánvích</a:t>
            </a:r>
          </a:p>
          <a:p>
            <a:r>
              <a:rPr lang="cs-CZ" sz="3200" dirty="0" smtClean="0"/>
              <a:t>uprostřed </a:t>
            </a:r>
            <a:r>
              <a:rPr lang="cs-CZ" sz="3200" dirty="0"/>
              <a:t>kraje, Českobudějovické a Třeboňské</a:t>
            </a:r>
            <a:r>
              <a:rPr lang="cs-CZ" sz="3200" dirty="0" smtClean="0"/>
              <a:t>.</a:t>
            </a:r>
          </a:p>
          <a:p>
            <a:r>
              <a:rPr lang="cs-CZ" sz="3200" dirty="0" smtClean="0"/>
              <a:t>Největší vodní nádrž Jihočeského kraje i ČR je </a:t>
            </a:r>
          </a:p>
          <a:p>
            <a:r>
              <a:rPr lang="cs-CZ" sz="3200" dirty="0" smtClean="0"/>
              <a:t>Lipno. Nejdelší řeka je Vltava.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3305"/>
            <a:ext cx="3833188" cy="254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8818"/>
            <a:ext cx="4104456" cy="24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99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6886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Největší 4 města 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H="1" flipV="1">
            <a:off x="1979712" y="1412776"/>
            <a:ext cx="1224136" cy="15121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5220072" y="1628800"/>
            <a:ext cx="1224136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537929" y="3933056"/>
            <a:ext cx="1872208" cy="1368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763688" y="4077072"/>
            <a:ext cx="1728192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504" y="692696"/>
            <a:ext cx="798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1.České Budějovice                             3.Písek  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10805" y="5422287"/>
            <a:ext cx="9142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2.Tábor                                           4.Strakonice        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72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9848"/>
          </a:xfrm>
        </p:spPr>
        <p:txBody>
          <a:bodyPr/>
          <a:lstStyle/>
          <a:p>
            <a:pPr algn="ctr"/>
            <a:r>
              <a:rPr lang="cs-CZ" dirty="0" smtClean="0"/>
              <a:t>České Budějovice</a:t>
            </a:r>
            <a:endParaRPr lang="cs-CZ" dirty="0"/>
          </a:p>
        </p:txBody>
      </p:sp>
      <p:pic>
        <p:nvPicPr>
          <p:cNvPr id="1028" name="Picture 4" descr="České Budějovice – znak">
            <a:hlinkClick r:id="rId2" tooltip="České Budějovice – zna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440160" cy="16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ské Budějovice – vlajka">
            <a:hlinkClick r:id="rId4" tooltip="České Budějovice – vlajk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1522"/>
            <a:ext cx="1915791" cy="12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2924944"/>
            <a:ext cx="9143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České Budějovice jsou největší město v </a:t>
            </a:r>
          </a:p>
          <a:p>
            <a:r>
              <a:rPr lang="cs-CZ" sz="3200" dirty="0" smtClean="0"/>
              <a:t>Jihočeském kraji. Mají 93 467 obyvatel.</a:t>
            </a:r>
          </a:p>
          <a:p>
            <a:r>
              <a:rPr lang="cs-CZ" sz="3200" dirty="0" smtClean="0"/>
              <a:t>Pohybují se v nadmořské výšce kolem 381 </a:t>
            </a:r>
            <a:r>
              <a:rPr lang="cs-CZ" sz="3200" dirty="0" err="1" smtClean="0"/>
              <a:t>m.n.m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92018"/>
            <a:ext cx="4752528" cy="223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49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191</TotalTime>
  <Words>224</Words>
  <Application>Microsoft Office PowerPoint</Application>
  <PresentationFormat>Předvádění na obrazovce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Trebuchet MS</vt:lpstr>
      <vt:lpstr>Wingdings 2</vt:lpstr>
      <vt:lpstr>Urbanistický</vt:lpstr>
      <vt:lpstr>Jihočeský kraj</vt:lpstr>
      <vt:lpstr>Mapa</vt:lpstr>
      <vt:lpstr>Kde se kraj nachází?</vt:lpstr>
      <vt:lpstr>Info o kraji</vt:lpstr>
      <vt:lpstr>Zemědělství</vt:lpstr>
      <vt:lpstr>Průmysl</vt:lpstr>
      <vt:lpstr>Vodstvo</vt:lpstr>
      <vt:lpstr> Největší 4 města </vt:lpstr>
      <vt:lpstr>České Budějovice</vt:lpstr>
      <vt:lpstr>Otázky 1</vt:lpstr>
      <vt:lpstr>Otázky 2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Jihočeský kraj</dc:title>
  <dc:creator>Uzivatel</dc:creator>
  <cp:lastModifiedBy>Uživatel</cp:lastModifiedBy>
  <cp:revision>15</cp:revision>
  <dcterms:created xsi:type="dcterms:W3CDTF">2014-10-14T11:25:22Z</dcterms:created>
  <dcterms:modified xsi:type="dcterms:W3CDTF">2014-11-07T08:55:42Z</dcterms:modified>
</cp:coreProperties>
</file>