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D07B73-AEF3-4187-A92E-80460C0A9A3C}" type="datetimeFigureOut">
              <a:rPr lang="cs-CZ" smtClean="0"/>
              <a:t>23. 1. 2015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92455B-BFDE-4359-955F-43DA372B8A5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 Kraje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ypracovala: Monika Palasová</a:t>
            </a:r>
          </a:p>
          <a:p>
            <a:r>
              <a:rPr lang="cs-CZ" dirty="0"/>
              <a:t>z</a:t>
            </a:r>
            <a:r>
              <a:rPr lang="cs-CZ" dirty="0" smtClean="0"/>
              <a:t>droj: hlava , internet , učebnice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501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6819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Kraje ČR</a:t>
            </a:r>
            <a:endParaRPr lang="cs-CZ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6383"/>
            <a:ext cx="7920880" cy="456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počet krajů: 14 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apříklad: Hlavní město Praha, Středočeský kraj, Jihočeský kraj, Plzeňský kraj, Karlovarský kraj, Ústecký kraj, Liberecký kraj, Královéhradecký kraj, Pardubický kraj, kraj Vysočina, Jihomoravský kraj, Olomoucký kraj, Moravskoslezský kraj, Zlínský kraj. </a:t>
            </a:r>
            <a:endParaRPr lang="cs-CZ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1440160" cy="101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33256"/>
            <a:ext cx="12715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60" y="4347369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město 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sz="2000" dirty="0" smtClean="0"/>
              <a:t>Praha </a:t>
            </a:r>
            <a:r>
              <a:rPr lang="cs-CZ" sz="2000" dirty="0"/>
              <a:t>je hlavní a současně největší město České republiky a 15. největší město Evropské unie. Leží mírně na sever od středu Čech na řece Vltavě, uvnitř Středočeského kraje, jehož je správním centrem, ale jako samostatný kraj není jeho součástí.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49398"/>
            <a:ext cx="1190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71" y="308587"/>
            <a:ext cx="1143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92" y="2924944"/>
            <a:ext cx="5866490" cy="3296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Jihomoravský kraj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104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/>
              <a:t>Jihomoravský </a:t>
            </a:r>
            <a:r>
              <a:rPr lang="cs-CZ" dirty="0" smtClean="0"/>
              <a:t>kraj </a:t>
            </a:r>
            <a:r>
              <a:rPr lang="cs-CZ" dirty="0"/>
              <a:t>je </a:t>
            </a:r>
            <a:r>
              <a:rPr lang="cs-CZ" dirty="0" smtClean="0"/>
              <a:t>tvořeno ze  </a:t>
            </a:r>
            <a:r>
              <a:rPr lang="cs-CZ" dirty="0"/>
              <a:t>sedmi </a:t>
            </a:r>
            <a:r>
              <a:rPr lang="cs-CZ" dirty="0" smtClean="0"/>
              <a:t>okresy .V  Jihomoravském kraje se nachází hrad Špilberk, vranovská přehrada, Punkevní jeskyně…..</a:t>
            </a:r>
            <a:endParaRPr lang="cs-CZ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3176"/>
            <a:ext cx="3171336" cy="17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09" y="299695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727"/>
            <a:ext cx="1282816" cy="15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09" y="4956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0648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8569"/>
            <a:ext cx="159067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Liberecký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Liberecký kraj leží v severních Čechách.</a:t>
            </a:r>
          </a:p>
          <a:p>
            <a:pPr marL="82296" indent="0">
              <a:buNone/>
            </a:pPr>
            <a:r>
              <a:rPr lang="cs-CZ" sz="2400" dirty="0" smtClean="0"/>
              <a:t>Je </a:t>
            </a:r>
            <a:r>
              <a:rPr lang="cs-CZ" sz="2400" dirty="0"/>
              <a:t>tvořen </a:t>
            </a:r>
            <a:r>
              <a:rPr lang="cs-CZ" sz="2400" dirty="0" smtClean="0"/>
              <a:t>ze </a:t>
            </a:r>
            <a:r>
              <a:rPr lang="cs-CZ" sz="2400" dirty="0"/>
              <a:t>tři okresů. Kraj sousedí s Královéhradeckým krajem na východě, Středočeským krajem na jihu, Ústeckým krajem na západě, německou spolkovou zemí Sasko na severozápadě a Dolnoslezským vojvodstvím v Polsku na </a:t>
            </a:r>
            <a:r>
              <a:rPr lang="cs-CZ" sz="2400" dirty="0" smtClean="0"/>
              <a:t>severovýchodě.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9343"/>
            <a:ext cx="104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55926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3899137" cy="25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7156" y="125321"/>
            <a:ext cx="749808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Plzeňský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Plzeňský kraj leží na jihozápadě Čech, v jižní části Západočeského kraje. </a:t>
            </a:r>
            <a:r>
              <a:rPr lang="cs-CZ" sz="2000" dirty="0" smtClean="0"/>
              <a:t>Nachází se tu Černé jezero, </a:t>
            </a:r>
            <a:r>
              <a:rPr lang="cs-CZ" sz="2000" dirty="0"/>
              <a:t>Š</a:t>
            </a:r>
            <a:r>
              <a:rPr lang="cs-CZ" sz="2000" dirty="0" smtClean="0"/>
              <a:t>vihov …….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24" y="427336"/>
            <a:ext cx="129892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40081"/>
            <a:ext cx="3712125" cy="24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12417"/>
            <a:ext cx="3520405" cy="197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268627" cy="21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8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2145978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12747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06" y="34290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87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211</Words>
  <Application>Microsoft Office PowerPoint</Application>
  <PresentationFormat>Předvádění na obrazovce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Gill Sans MT</vt:lpstr>
      <vt:lpstr>Verdana</vt:lpstr>
      <vt:lpstr>Wingdings 2</vt:lpstr>
      <vt:lpstr>Slunovrat</vt:lpstr>
      <vt:lpstr> Kraje</vt:lpstr>
      <vt:lpstr>Kraje ČR</vt:lpstr>
      <vt:lpstr>HLAVNÍ INFORMACE</vt:lpstr>
      <vt:lpstr>Hlavní město Praha</vt:lpstr>
      <vt:lpstr>Jihomoravský kraj</vt:lpstr>
      <vt:lpstr>Liberecký kraj</vt:lpstr>
      <vt:lpstr>Plzeňský kraj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Kraje</dc:title>
  <dc:creator>Ostopovice</dc:creator>
  <cp:lastModifiedBy>Uživatel</cp:lastModifiedBy>
  <cp:revision>10</cp:revision>
  <cp:lastPrinted>2015-01-23T18:22:11Z</cp:lastPrinted>
  <dcterms:created xsi:type="dcterms:W3CDTF">2015-01-23T08:30:08Z</dcterms:created>
  <dcterms:modified xsi:type="dcterms:W3CDTF">2015-01-23T18:22:40Z</dcterms:modified>
</cp:coreProperties>
</file>