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FF0AE-277E-4BB9-AC44-27B7C7C5C547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5DA65-EBFA-4821-93E0-D3241CE9B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81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5DA65-EBFA-4821-93E0-D3241CE9B83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02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5DA65-EBFA-4821-93E0-D3241CE9B83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23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5DA65-EBFA-4821-93E0-D3241CE9B83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03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5DA65-EBFA-4821-93E0-D3241CE9B83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50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5DA65-EBFA-4821-93E0-D3241CE9B83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565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5DA65-EBFA-4821-93E0-D3241CE9B83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571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5DA65-EBFA-4821-93E0-D3241CE9B83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8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41DD-12DA-434A-995B-05AC4B26618E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EAF35-48CC-45B8-8CAD-245B767207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41DD-12DA-434A-995B-05AC4B26618E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AF35-48CC-45B8-8CAD-245B767207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41DD-12DA-434A-995B-05AC4B26618E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AF35-48CC-45B8-8CAD-245B767207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6141DD-12DA-434A-995B-05AC4B26618E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FFEAF35-48CC-45B8-8CAD-245B767207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41DD-12DA-434A-995B-05AC4B26618E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AF35-48CC-45B8-8CAD-245B767207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41DD-12DA-434A-995B-05AC4B26618E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AF35-48CC-45B8-8CAD-245B767207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AF35-48CC-45B8-8CAD-245B767207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41DD-12DA-434A-995B-05AC4B26618E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41DD-12DA-434A-995B-05AC4B26618E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AF35-48CC-45B8-8CAD-245B767207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41DD-12DA-434A-995B-05AC4B26618E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AF35-48CC-45B8-8CAD-245B767207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6141DD-12DA-434A-995B-05AC4B26618E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FEAF35-48CC-45B8-8CAD-245B767207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41DD-12DA-434A-995B-05AC4B26618E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EAF35-48CC-45B8-8CAD-245B767207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6141DD-12DA-434A-995B-05AC4B26618E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FFEAF35-48CC-45B8-8CAD-245B767207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4414" y="2643182"/>
            <a:ext cx="6834206" cy="800766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vypracoval: David Šuman 5 . ročník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14546" y="1285860"/>
            <a:ext cx="5286380" cy="1041397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solidFill>
                  <a:schemeClr val="bg1"/>
                </a:solidFill>
              </a:rPr>
              <a:t>Česká republika</a:t>
            </a:r>
            <a:endParaRPr lang="cs-CZ" sz="4800" b="1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Soňa\Desktop\Davídek\obrázky do prezentace\ČR vlaj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14752"/>
            <a:ext cx="4357718" cy="28998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72032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Máme zde  </a:t>
            </a:r>
            <a:r>
              <a:rPr lang="cs-CZ" sz="2800" dirty="0" smtClean="0">
                <a:solidFill>
                  <a:schemeClr val="bg1"/>
                </a:solidFill>
              </a:rPr>
              <a:t>14 </a:t>
            </a:r>
            <a:r>
              <a:rPr lang="cs-CZ" dirty="0" smtClean="0">
                <a:solidFill>
                  <a:schemeClr val="bg1"/>
                </a:solidFill>
              </a:rPr>
              <a:t>krajů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Počet obyvatel cca </a:t>
            </a:r>
            <a:r>
              <a:rPr lang="cs-CZ" sz="3200" dirty="0" smtClean="0">
                <a:solidFill>
                  <a:schemeClr val="bg1"/>
                </a:solidFill>
              </a:rPr>
              <a:t>10</a:t>
            </a:r>
            <a:r>
              <a:rPr lang="cs-CZ" dirty="0" smtClean="0">
                <a:solidFill>
                  <a:schemeClr val="bg1"/>
                </a:solidFill>
              </a:rPr>
              <a:t> 505 000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Hlavní město ČR Praha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Celkem NP 4 (KRNAP, NP Podyjí, Šumavský NP, NP České Švýcarsko)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Celkem CHKO 27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Úmoří 3 (Baltské, Černé a Severní moře)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Současný prezident - Miloš Zeman, sídlí na Pražském hradě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Současný premiér - Bohuslav Sobotka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                      </a:t>
            </a:r>
            <a:r>
              <a:rPr lang="cs-CZ" b="1" dirty="0" smtClean="0">
                <a:solidFill>
                  <a:schemeClr val="bg1"/>
                </a:solidFill>
              </a:rPr>
              <a:t>INFO O ČR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C:\Users\Soňa\Desktop\Davídek\obrázky do prezentace\vlajka-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28604"/>
            <a:ext cx="1904110" cy="1314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72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Největší město (rozloha, počet obyvatel)  PRAHA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Nejdelší řeka VLTAVA (433 km)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Největší řeka (průtok)  LABE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Největší rybník (rozloha)  ROŽMBERK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Největší národní park  NP ŠUMAVA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Nevyšší hora  SNĚŽKA (1602m.n.m.)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Nejhlubší propast  HRANICKÁ  PROPAST (prohledaná část 289m)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ČR NEJ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Picture 4" descr="C:\Users\Soňa\Desktop\Davídek\obrázky do prezentace\vlajka-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14290"/>
            <a:ext cx="1904110" cy="1314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ňa\Desktop\Davídek\obrázky do prezentace\pravcicka-brana1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381354"/>
            <a:ext cx="4857784" cy="3238522"/>
          </a:xfrm>
          <a:prstGeom prst="rect">
            <a:avLst/>
          </a:prstGeom>
          <a:noFill/>
        </p:spPr>
      </p:pic>
      <p:pic>
        <p:nvPicPr>
          <p:cNvPr id="1027" name="Picture 3" descr="C:\Users\Soňa\Desktop\Davídek\obrázky do prezentace\jmorav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285728"/>
            <a:ext cx="3857652" cy="2956479"/>
          </a:xfrm>
          <a:prstGeom prst="rect">
            <a:avLst/>
          </a:prstGeom>
          <a:noFill/>
        </p:spPr>
      </p:pic>
      <p:pic>
        <p:nvPicPr>
          <p:cNvPr id="1029" name="Picture 5" descr="C:\Users\Soňa\Desktop\Davídek\obrázky do prezentace\013-Hranicka_propa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1541504"/>
            <a:ext cx="3571900" cy="5077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ňa\Desktop\Davídek\obrázky do prezentace\Karlův most jpg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04"/>
            <a:ext cx="3983436" cy="2559358"/>
          </a:xfrm>
          <a:prstGeom prst="rect">
            <a:avLst/>
          </a:prstGeom>
          <a:noFill/>
        </p:spPr>
      </p:pic>
      <p:pic>
        <p:nvPicPr>
          <p:cNvPr id="1029" name="Picture 5" descr="C:\Users\Soňa\Desktop\Davídek\obrázky do prezentace\Mariánské lázně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414" y="3071810"/>
            <a:ext cx="4535856" cy="3565913"/>
          </a:xfrm>
          <a:prstGeom prst="rect">
            <a:avLst/>
          </a:prstGeom>
          <a:noFill/>
        </p:spPr>
      </p:pic>
      <p:pic>
        <p:nvPicPr>
          <p:cNvPr id="1031" name="Picture 7" descr="C:\Users\Soňa\Desktop\Davídek\obrázky do prezentace\český Kruml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357562"/>
            <a:ext cx="4286280" cy="3214710"/>
          </a:xfrm>
          <a:prstGeom prst="rect">
            <a:avLst/>
          </a:prstGeom>
          <a:noFill/>
        </p:spPr>
      </p:pic>
      <p:pic>
        <p:nvPicPr>
          <p:cNvPr id="1032" name="Picture 8" descr="C:\Users\Soňa\Desktop\Davídek\obrázky do prezentace\Zelená Ho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498935"/>
            <a:ext cx="4143404" cy="2771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0320791"/>
      </p:ext>
    </p:extLst>
  </p:cSld>
  <p:clrMapOvr>
    <a:masterClrMapping/>
  </p:clrMapOvr>
  <p:transition>
    <p:checker dir="vert"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bg1"/>
                </a:solidFill>
              </a:rPr>
              <a:t>Učebnice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Internet 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Hlava</a:t>
            </a:r>
          </a:p>
          <a:p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ZDROJ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Soňa\Desktop\Davídek\obrázky do prezentace\hlava le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786190"/>
            <a:ext cx="2251620" cy="26432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028" name="Picture 4" descr="C:\Users\Soňa\Desktop\Davídek\obrázky do prezentace\symbol-www-and-inter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296" y="3071810"/>
            <a:ext cx="3192324" cy="2928958"/>
          </a:xfrm>
          <a:prstGeom prst="rect">
            <a:avLst/>
          </a:prstGeom>
          <a:noFill/>
        </p:spPr>
      </p:pic>
      <p:pic>
        <p:nvPicPr>
          <p:cNvPr id="1029" name="Picture 5" descr="C:\Users\Soňa\Desktop\Davídek\obrázky do prezentace\skrip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00042"/>
            <a:ext cx="3952886" cy="30595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06215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DĚKUJI ZA POZORNOST! 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DZIĘKUJĘ ZA UWAGĘ! 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Soňa\Desktop\Davídek\obrázky do prezentace\cerne-jezero-78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52325"/>
            <a:ext cx="8543422" cy="480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Soňa\Desktop\Davídek\obrázky do prezentace\vlajka-c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42852"/>
            <a:ext cx="1571636" cy="108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1142984"/>
            <a:ext cx="150019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Vlastní 1">
      <a:dk1>
        <a:srgbClr val="262626"/>
      </a:dk1>
      <a:lt1>
        <a:sysClr val="window" lastClr="FFFFFF"/>
      </a:lt1>
      <a:dk2>
        <a:srgbClr val="FFFF00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86</Words>
  <Application>Microsoft Office PowerPoint</Application>
  <PresentationFormat>Předvádění na obrazovce (4:3)</PresentationFormat>
  <Paragraphs>32</Paragraphs>
  <Slides>7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Papír</vt:lpstr>
      <vt:lpstr>Česká republika</vt:lpstr>
      <vt:lpstr>                      INFO O ČR</vt:lpstr>
      <vt:lpstr>ČR NEJ</vt:lpstr>
      <vt:lpstr>Prezentace aplikace PowerPoint</vt:lpstr>
      <vt:lpstr>Prezentace aplikace PowerPoint</vt:lpstr>
      <vt:lpstr>ZDROJ</vt:lpstr>
      <vt:lpstr>DĚKUJI ZA POZORNOST!  DZIĘKUJĘ ZA UWAGĘ!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republika</dc:title>
  <dc:creator>Soňa</dc:creator>
  <cp:lastModifiedBy>Petr Juráček</cp:lastModifiedBy>
  <cp:revision>38</cp:revision>
  <dcterms:created xsi:type="dcterms:W3CDTF">2014-01-18T17:01:08Z</dcterms:created>
  <dcterms:modified xsi:type="dcterms:W3CDTF">2014-02-03T00:19:58Z</dcterms:modified>
</cp:coreProperties>
</file>